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62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t-MT"/>
              <a:t>Ikklikkja biex teditja l-istil tas-sottotitlu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mpa Panoramik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mt-MT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otazzjoni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jett bl-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mt-MT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slow">
    <p:push dir="d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4C0084-599E-721F-1E1D-15EF03FC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T" sz="66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Kif tagħmel preżentazzjoni ta’ proġett quddiem udjenza</a:t>
            </a:r>
          </a:p>
        </p:txBody>
      </p:sp>
    </p:spTree>
    <p:extLst>
      <p:ext uri="{BB962C8B-B14F-4D97-AF65-F5344CB8AC3E}">
        <p14:creationId xmlns:p14="http://schemas.microsoft.com/office/powerpoint/2010/main" val="2295802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43A127-2B63-0CA2-8D6C-E6AB24A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188902"/>
            <a:ext cx="10571998" cy="97045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Kun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żgur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għażilt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ritratti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kbar u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ċari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biżżejjed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jidhru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minn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wara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tal-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klassi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dirty="0"/>
            </a:br>
            <a:endParaRPr lang="en-MT" dirty="0"/>
          </a:p>
        </p:txBody>
      </p:sp>
      <p:grpSp>
        <p:nvGrpSpPr>
          <p:cNvPr id="6" name="Iggruppar 5">
            <a:extLst>
              <a:ext uri="{FF2B5EF4-FFF2-40B4-BE49-F238E27FC236}">
                <a16:creationId xmlns:a16="http://schemas.microsoft.com/office/drawing/2014/main" id="{FA131B0B-65C2-475C-C827-0C23F6C29CF2}"/>
              </a:ext>
            </a:extLst>
          </p:cNvPr>
          <p:cNvGrpSpPr/>
          <p:nvPr/>
        </p:nvGrpSpPr>
        <p:grpSpPr>
          <a:xfrm>
            <a:off x="1480068" y="449276"/>
            <a:ext cx="12107595" cy="1219822"/>
            <a:chOff x="1480068" y="449276"/>
            <a:chExt cx="12107595" cy="1219822"/>
          </a:xfrm>
        </p:grpSpPr>
        <p:sp>
          <p:nvSpPr>
            <p:cNvPr id="5" name="Titlu 1">
              <a:extLst>
                <a:ext uri="{FF2B5EF4-FFF2-40B4-BE49-F238E27FC236}">
                  <a16:creationId xmlns:a16="http://schemas.microsoft.com/office/drawing/2014/main" id="{37E3F050-AB37-C371-AA5E-4F6B74710510}"/>
                </a:ext>
              </a:extLst>
            </p:cNvPr>
            <p:cNvSpPr txBox="1">
              <a:spLocks/>
            </p:cNvSpPr>
            <p:nvPr/>
          </p:nvSpPr>
          <p:spPr>
            <a:xfrm>
              <a:off x="2276784" y="698648"/>
              <a:ext cx="11310879" cy="970450"/>
            </a:xfrm>
            <a:prstGeom prst="rect">
              <a:avLst/>
            </a:prstGeom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Preparament</a:t>
              </a:r>
              <a:endParaRPr lang="en-MT" sz="80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pic>
          <p:nvPicPr>
            <p:cNvPr id="4" name="Stampa 3" descr="Stampa li fiha sema ta’ billejl&#10;&#10;Deskrizzjoni ġġenerata awtomatikament">
              <a:extLst>
                <a:ext uri="{FF2B5EF4-FFF2-40B4-BE49-F238E27FC236}">
                  <a16:creationId xmlns:a16="http://schemas.microsoft.com/office/drawing/2014/main" id="{80310F47-F660-EF02-EE04-EF0CA9AA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68" y="449276"/>
              <a:ext cx="995333" cy="970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698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43A127-2B63-0CA2-8D6C-E6AB24A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1" y="4579302"/>
            <a:ext cx="10571998" cy="97045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Introduċi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lilek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innifsek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Għid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x’inhi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tema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 se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titkellem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dwarha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dirty="0"/>
            </a:br>
            <a:endParaRPr lang="en-MT" dirty="0"/>
          </a:p>
        </p:txBody>
      </p:sp>
      <p:pic>
        <p:nvPicPr>
          <p:cNvPr id="7" name="Stampa 6">
            <a:extLst>
              <a:ext uri="{FF2B5EF4-FFF2-40B4-BE49-F238E27FC236}">
                <a16:creationId xmlns:a16="http://schemas.microsoft.com/office/drawing/2014/main" id="{9160C856-CA3A-AC9E-BD03-29C9D6A50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77" y="3917025"/>
            <a:ext cx="2677124" cy="2940975"/>
          </a:xfrm>
          <a:prstGeom prst="rect">
            <a:avLst/>
          </a:prstGeom>
        </p:spPr>
      </p:pic>
      <p:grpSp>
        <p:nvGrpSpPr>
          <p:cNvPr id="10" name="Iggruppar 9">
            <a:extLst>
              <a:ext uri="{FF2B5EF4-FFF2-40B4-BE49-F238E27FC236}">
                <a16:creationId xmlns:a16="http://schemas.microsoft.com/office/drawing/2014/main" id="{1ACBC9F5-31C9-8A73-5A1C-38B1A1A2234C}"/>
              </a:ext>
            </a:extLst>
          </p:cNvPr>
          <p:cNvGrpSpPr/>
          <p:nvPr/>
        </p:nvGrpSpPr>
        <p:grpSpPr>
          <a:xfrm>
            <a:off x="1600508" y="497401"/>
            <a:ext cx="12147575" cy="1171697"/>
            <a:chOff x="1600508" y="497401"/>
            <a:chExt cx="12147575" cy="1171697"/>
          </a:xfrm>
        </p:grpSpPr>
        <p:sp>
          <p:nvSpPr>
            <p:cNvPr id="5" name="Titlu 1">
              <a:extLst>
                <a:ext uri="{FF2B5EF4-FFF2-40B4-BE49-F238E27FC236}">
                  <a16:creationId xmlns:a16="http://schemas.microsoft.com/office/drawing/2014/main" id="{37E3F050-AB37-C371-AA5E-4F6B74710510}"/>
                </a:ext>
              </a:extLst>
            </p:cNvPr>
            <p:cNvSpPr txBox="1">
              <a:spLocks/>
            </p:cNvSpPr>
            <p:nvPr/>
          </p:nvSpPr>
          <p:spPr>
            <a:xfrm>
              <a:off x="2437204" y="698648"/>
              <a:ext cx="11310879" cy="970450"/>
            </a:xfrm>
            <a:prstGeom prst="rect">
              <a:avLst/>
            </a:prstGeom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Introduzzjoni</a:t>
              </a:r>
              <a:endParaRPr lang="en-MT" sz="80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pic>
          <p:nvPicPr>
            <p:cNvPr id="9" name="Stampa 8" descr="Stampa li fiha sema ta’ billejl&#10;&#10;Deskrizzjoni ġġenerata awtomatikament">
              <a:extLst>
                <a:ext uri="{FF2B5EF4-FFF2-40B4-BE49-F238E27FC236}">
                  <a16:creationId xmlns:a16="http://schemas.microsoft.com/office/drawing/2014/main" id="{80DAD8B4-2BCE-D9E0-1769-F79FCF916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508" y="497401"/>
              <a:ext cx="995334" cy="970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8163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43A127-2B63-0CA2-8D6C-E6AB24A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25" y="6113928"/>
            <a:ext cx="10571998" cy="97045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Semmi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xi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regoli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kif se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tmexxi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preżentazzjoni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tiegħek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Eżempju: Għid lill-udjenza tiegħek </a:t>
            </a:r>
            <a:r>
              <a:rPr lang="mt-MT" sz="4400" dirty="0">
                <a:solidFill>
                  <a:schemeClr val="accent6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kif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 </a:t>
            </a:r>
            <a:r>
              <a:rPr lang="mt-MT" sz="4400" dirty="0">
                <a:solidFill>
                  <a:schemeClr val="accent6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meta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għandhom </a:t>
            </a:r>
            <a:r>
              <a:rPr lang="mt-MT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isaqsu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mistoqsija.</a:t>
            </a:r>
            <a:br>
              <a:rPr lang="en-MT" dirty="0"/>
            </a:br>
            <a:endParaRPr lang="en-MT" dirty="0"/>
          </a:p>
        </p:txBody>
      </p:sp>
      <p:grpSp>
        <p:nvGrpSpPr>
          <p:cNvPr id="6" name="Iggruppar 5">
            <a:extLst>
              <a:ext uri="{FF2B5EF4-FFF2-40B4-BE49-F238E27FC236}">
                <a16:creationId xmlns:a16="http://schemas.microsoft.com/office/drawing/2014/main" id="{02E90485-6A90-93A3-1FF7-DDB7D5993D32}"/>
              </a:ext>
            </a:extLst>
          </p:cNvPr>
          <p:cNvGrpSpPr/>
          <p:nvPr/>
        </p:nvGrpSpPr>
        <p:grpSpPr>
          <a:xfrm>
            <a:off x="2508627" y="520366"/>
            <a:ext cx="12153898" cy="1085850"/>
            <a:chOff x="304801" y="800100"/>
            <a:chExt cx="12153898" cy="1085850"/>
          </a:xfrm>
        </p:grpSpPr>
        <p:sp>
          <p:nvSpPr>
            <p:cNvPr id="3" name="Titlu 1">
              <a:extLst>
                <a:ext uri="{FF2B5EF4-FFF2-40B4-BE49-F238E27FC236}">
                  <a16:creationId xmlns:a16="http://schemas.microsoft.com/office/drawing/2014/main" id="{5E4F38D9-A51D-AFEE-3795-2939DAF79AC8}"/>
                </a:ext>
              </a:extLst>
            </p:cNvPr>
            <p:cNvSpPr txBox="1">
              <a:spLocks/>
            </p:cNvSpPr>
            <p:nvPr/>
          </p:nvSpPr>
          <p:spPr>
            <a:xfrm>
              <a:off x="1147820" y="915500"/>
              <a:ext cx="11310879" cy="970450"/>
            </a:xfrm>
            <a:prstGeom prst="rect">
              <a:avLst/>
            </a:prstGeom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MT" sz="8000" dirty="0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Ir-</a:t>
              </a:r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regoli</a:t>
              </a:r>
              <a:endParaRPr lang="en-MT" sz="80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pic>
          <p:nvPicPr>
            <p:cNvPr id="5" name="Stampa 4" descr="Stampa li fiha sema ta’ billejl&#10;&#10;Deskrizzjoni ġġenerata awtomatikament">
              <a:extLst>
                <a:ext uri="{FF2B5EF4-FFF2-40B4-BE49-F238E27FC236}">
                  <a16:creationId xmlns:a16="http://schemas.microsoft.com/office/drawing/2014/main" id="{79C30A6D-C52B-2E4F-5F81-996A8FB05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800100"/>
              <a:ext cx="1113692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8058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43A127-2B63-0CA2-8D6C-E6AB24A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21" y="3248808"/>
            <a:ext cx="10571998" cy="97045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Ħares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f’għajnejn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udjenza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dirty="0"/>
            </a:br>
            <a:endParaRPr lang="en-MT" dirty="0"/>
          </a:p>
        </p:txBody>
      </p:sp>
      <p:sp>
        <p:nvSpPr>
          <p:cNvPr id="3" name="Titlu 1">
            <a:extLst>
              <a:ext uri="{FF2B5EF4-FFF2-40B4-BE49-F238E27FC236}">
                <a16:creationId xmlns:a16="http://schemas.microsoft.com/office/drawing/2014/main" id="{CDFC8F4B-5316-425A-E3B6-D81E722C9864}"/>
              </a:ext>
            </a:extLst>
          </p:cNvPr>
          <p:cNvSpPr txBox="1">
            <a:spLocks/>
          </p:cNvSpPr>
          <p:nvPr/>
        </p:nvSpPr>
        <p:spPr>
          <a:xfrm>
            <a:off x="576321" y="5972323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Tkellem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b’vuċi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għolja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biżżejjed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b’mod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jisimgħek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kulħadd.</a:t>
            </a:r>
            <a:br>
              <a:rPr lang="en-MT" dirty="0"/>
            </a:br>
            <a:endParaRPr lang="en-MT" dirty="0"/>
          </a:p>
        </p:txBody>
      </p:sp>
      <p:pic>
        <p:nvPicPr>
          <p:cNvPr id="8" name="Stampa 7">
            <a:extLst>
              <a:ext uri="{FF2B5EF4-FFF2-40B4-BE49-F238E27FC236}">
                <a16:creationId xmlns:a16="http://schemas.microsoft.com/office/drawing/2014/main" id="{CC82B09A-2FF9-7E94-57EC-0E6132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1596796"/>
            <a:ext cx="2895600" cy="1173545"/>
          </a:xfrm>
          <a:prstGeom prst="rect">
            <a:avLst/>
          </a:prstGeom>
        </p:spPr>
      </p:pic>
      <p:grpSp>
        <p:nvGrpSpPr>
          <p:cNvPr id="11" name="Iggruppar 10">
            <a:extLst>
              <a:ext uri="{FF2B5EF4-FFF2-40B4-BE49-F238E27FC236}">
                <a16:creationId xmlns:a16="http://schemas.microsoft.com/office/drawing/2014/main" id="{F60606FB-6E4C-5C0B-3381-3B0AA1EA36C8}"/>
              </a:ext>
            </a:extLst>
          </p:cNvPr>
          <p:cNvGrpSpPr/>
          <p:nvPr/>
        </p:nvGrpSpPr>
        <p:grpSpPr>
          <a:xfrm>
            <a:off x="411001" y="379395"/>
            <a:ext cx="12085798" cy="1217401"/>
            <a:chOff x="411001" y="379395"/>
            <a:chExt cx="12085798" cy="1217401"/>
          </a:xfrm>
        </p:grpSpPr>
        <p:sp>
          <p:nvSpPr>
            <p:cNvPr id="4" name="Titlu 1">
              <a:extLst>
                <a:ext uri="{FF2B5EF4-FFF2-40B4-BE49-F238E27FC236}">
                  <a16:creationId xmlns:a16="http://schemas.microsoft.com/office/drawing/2014/main" id="{1AF361B8-B4B0-E6B8-B38A-DC919EFEB439}"/>
                </a:ext>
              </a:extLst>
            </p:cNvPr>
            <p:cNvSpPr txBox="1">
              <a:spLocks/>
            </p:cNvSpPr>
            <p:nvPr/>
          </p:nvSpPr>
          <p:spPr>
            <a:xfrm>
              <a:off x="1185920" y="626346"/>
              <a:ext cx="11310879" cy="970450"/>
            </a:xfrm>
            <a:prstGeom prst="rect">
              <a:avLst/>
            </a:prstGeom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MT" sz="8000" dirty="0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Waqt il-</a:t>
              </a:r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preżentazzjoni</a:t>
              </a:r>
              <a:endParaRPr lang="en-MT" sz="80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pic>
          <p:nvPicPr>
            <p:cNvPr id="10" name="Stampa 9" descr="Stampa li fiha sema ta’ billejl&#10;&#10;Deskrizzjoni ġġenerata awtomatikament">
              <a:extLst>
                <a:ext uri="{FF2B5EF4-FFF2-40B4-BE49-F238E27FC236}">
                  <a16:creationId xmlns:a16="http://schemas.microsoft.com/office/drawing/2014/main" id="{F41A6AB8-D178-47A9-8C3E-C052518B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01" y="379395"/>
              <a:ext cx="886018" cy="863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9411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43A127-2B63-0CA2-8D6C-E6AB24A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21" y="6443895"/>
            <a:ext cx="10571998" cy="970450"/>
          </a:xfrm>
        </p:spPr>
        <p:txBody>
          <a:bodyPr/>
          <a:lstStyle/>
          <a:p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Tgħaġġilx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biex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titkellem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Toqgħodx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iddur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mal-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klassi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Toqgħodx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b’idejk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fil-but.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Toqgħodx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b’idejk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marbutin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Tagħtix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dahrek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lill-</a:t>
            </a:r>
            <a:r>
              <a:rPr lang="en-MT" sz="5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udjenza</a:t>
            </a:r>
            <a:r>
              <a:rPr lang="en-MT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br>
              <a:rPr lang="en-MT" dirty="0"/>
            </a:br>
            <a:endParaRPr lang="en-MT" dirty="0"/>
          </a:p>
        </p:txBody>
      </p:sp>
      <p:grpSp>
        <p:nvGrpSpPr>
          <p:cNvPr id="9" name="Iggruppar 8">
            <a:extLst>
              <a:ext uri="{FF2B5EF4-FFF2-40B4-BE49-F238E27FC236}">
                <a16:creationId xmlns:a16="http://schemas.microsoft.com/office/drawing/2014/main" id="{A2CAB5C0-8006-D74B-D611-E4692387580B}"/>
              </a:ext>
            </a:extLst>
          </p:cNvPr>
          <p:cNvGrpSpPr/>
          <p:nvPr/>
        </p:nvGrpSpPr>
        <p:grpSpPr>
          <a:xfrm>
            <a:off x="1199456" y="625739"/>
            <a:ext cx="11440779" cy="1187738"/>
            <a:chOff x="1199456" y="625739"/>
            <a:chExt cx="11440779" cy="1187738"/>
          </a:xfrm>
        </p:grpSpPr>
        <p:sp>
          <p:nvSpPr>
            <p:cNvPr id="4" name="Titlu 1">
              <a:extLst>
                <a:ext uri="{FF2B5EF4-FFF2-40B4-BE49-F238E27FC236}">
                  <a16:creationId xmlns:a16="http://schemas.microsoft.com/office/drawing/2014/main" id="{6DD75DE7-10F5-7FAC-B4D8-39E53B80E7CC}"/>
                </a:ext>
              </a:extLst>
            </p:cNvPr>
            <p:cNvSpPr txBox="1">
              <a:spLocks/>
            </p:cNvSpPr>
            <p:nvPr/>
          </p:nvSpPr>
          <p:spPr>
            <a:xfrm>
              <a:off x="2068237" y="843027"/>
              <a:ext cx="10571998" cy="970450"/>
            </a:xfrm>
            <a:prstGeom prst="rect">
              <a:avLst/>
            </a:prstGeom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Tagħmilx</a:t>
              </a:r>
              <a:r>
                <a:rPr lang="en-MT" sz="8000" dirty="0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8000" dirty="0" err="1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hekk</a:t>
              </a:r>
              <a:r>
                <a:rPr lang="en-MT" sz="8000" dirty="0">
                  <a:solidFill>
                    <a:srgbClr val="FFFF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!</a:t>
              </a:r>
            </a:p>
          </p:txBody>
        </p:sp>
        <p:pic>
          <p:nvPicPr>
            <p:cNvPr id="8" name="Stampa 7" descr="Stampa li fiha sema ta’ billejl&#10;&#10;Deskrizzjoni ġġenerata awtomatikament">
              <a:extLst>
                <a:ext uri="{FF2B5EF4-FFF2-40B4-BE49-F238E27FC236}">
                  <a16:creationId xmlns:a16="http://schemas.microsoft.com/office/drawing/2014/main" id="{C43936AC-73D1-FC6C-C4D6-5E260D8C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625739"/>
              <a:ext cx="995333" cy="970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3333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4C0084-599E-721F-1E1D-15EF03FC2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457949"/>
            <a:ext cx="10572000" cy="2971051"/>
          </a:xfrm>
        </p:spPr>
        <p:txBody>
          <a:bodyPr/>
          <a:lstStyle/>
          <a:p>
            <a:pPr algn="ctr"/>
            <a:r>
              <a:rPr lang="mt-MT" sz="66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en-MT" sz="66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alti.skola.edu.mt</a:t>
            </a:r>
          </a:p>
        </p:txBody>
      </p:sp>
    </p:spTree>
    <p:extLst>
      <p:ext uri="{BB962C8B-B14F-4D97-AF65-F5344CB8AC3E}">
        <p14:creationId xmlns:p14="http://schemas.microsoft.com/office/powerpoint/2010/main" val="18792104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ista' JIġi Kkwotat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77</TotalTime>
  <Words>118</Words>
  <Application>Microsoft Office PowerPoint</Application>
  <PresentationFormat>Skrin wiesa'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Użati</vt:lpstr>
      </vt:variant>
      <vt:variant>
        <vt:i4>4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7</vt:i4>
      </vt:variant>
    </vt:vector>
  </HeadingPairs>
  <TitlesOfParts>
    <vt:vector size="12" baseType="lpstr">
      <vt:lpstr>Andika</vt:lpstr>
      <vt:lpstr>Arial</vt:lpstr>
      <vt:lpstr>Century Gothic</vt:lpstr>
      <vt:lpstr>Wingdings 2</vt:lpstr>
      <vt:lpstr>Jista' JIġi Kkwotat</vt:lpstr>
      <vt:lpstr>Kif tagħmel preżentazzjoni ta’ proġett quddiem udjenza</vt:lpstr>
      <vt:lpstr>Kun żgur li għażilt ritratti kbar u ċari biżżejjed li jidhru minn wara tal-klassi. </vt:lpstr>
      <vt:lpstr>Introduċi lilek innifsek.  Għid x’inhi t-tema li se titkellem dwarha. </vt:lpstr>
      <vt:lpstr>Semmi xi regoli kif se tmexxi l-preżentazzjoni tiegħek.  Eżempju: Għid lill-udjenza tiegħek kif u meta għandhom isaqsu mistoqsija. </vt:lpstr>
      <vt:lpstr>Ħares f’għajnejn l-udjenza. </vt:lpstr>
      <vt:lpstr>Tgħaġġilx biex titkellem. Toqgħodx iddur mal-klassi. Toqgħodx b’idejk fil-but. Toqgħodx b’idejk marbutin. Tagħtix dahrek lill-udjenza. </vt:lpstr>
      <vt:lpstr>malti.skola.edu.mt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Kif tagħmel preżentazzjoni ta’ proġett quddiem udjenza</dc:title>
  <dc:creator>Josette Baldacchino</dc:creator>
  <cp:lastModifiedBy>Josette Baldacchino</cp:lastModifiedBy>
  <cp:revision>3</cp:revision>
  <dcterms:created xsi:type="dcterms:W3CDTF">2023-04-04T11:55:46Z</dcterms:created>
  <dcterms:modified xsi:type="dcterms:W3CDTF">2023-05-31T08:06:53Z</dcterms:modified>
</cp:coreProperties>
</file>