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80369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73942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556970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480325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85398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21654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01614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73407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006067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198648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149248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2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0" r:id="rId6"/>
    <p:sldLayoutId id="2147483826" r:id="rId7"/>
    <p:sldLayoutId id="2147483827" r:id="rId8"/>
    <p:sldLayoutId id="2147483828" r:id="rId9"/>
    <p:sldLayoutId id="2147483829" r:id="rId10"/>
    <p:sldLayoutId id="2147483831" r:id="rId11"/>
  </p:sldLayoutIdLst>
  <p:transition spd="slow">
    <p:push dir="u"/>
    <p:sndAc>
      <p:stSnd>
        <p:snd r:embed="rId13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6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BB2F7-FFD2-7B4A-62AF-5903306EF3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465EE849-FB53-95CA-F539-A37CD3E65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522" y="806470"/>
            <a:ext cx="9679449" cy="2847058"/>
          </a:xfrm>
        </p:spPr>
        <p:txBody>
          <a:bodyPr anchor="b">
            <a:normAutofit/>
          </a:bodyPr>
          <a:lstStyle/>
          <a:p>
            <a:pPr algn="ctr"/>
            <a:r>
              <a:rPr lang="en-MT" sz="7200" dirty="0">
                <a:solidFill>
                  <a:srgbClr val="FFFF00"/>
                </a:solidFill>
                <a:latin typeface="Comic Sans MS" panose="030F0702030302020204" pitchFamily="66" charset="0"/>
              </a:rPr>
              <a:t>L-Imnarja</a:t>
            </a:r>
          </a:p>
        </p:txBody>
      </p:sp>
      <p:sp>
        <p:nvSpPr>
          <p:cNvPr id="3" name="Sottotitlu 2">
            <a:extLst>
              <a:ext uri="{FF2B5EF4-FFF2-40B4-BE49-F238E27FC236}">
                <a16:creationId xmlns:a16="http://schemas.microsoft.com/office/drawing/2014/main" id="{CF247221-E0C9-39C7-09CD-CAFE7B06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r>
              <a:rPr lang="en-MT" sz="4400" dirty="0">
                <a:solidFill>
                  <a:srgbClr val="FFFFFF"/>
                </a:solidFill>
                <a:latin typeface="Comic Sans MS" panose="030F0702030302020204" pitchFamily="66" charset="0"/>
              </a:rPr>
              <a:t>Attività ta’ qabel is-smigħ - Qabbel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5" name="Buttuna tal-Azzjoni: Mur 'Il Quddiem jew Li Jmiss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B8D458F-C3A1-1426-D244-37F7B913161C}"/>
              </a:ext>
            </a:extLst>
          </p:cNvPr>
          <p:cNvSpPr/>
          <p:nvPr/>
        </p:nvSpPr>
        <p:spPr>
          <a:xfrm>
            <a:off x="11315700" y="6069894"/>
            <a:ext cx="660400" cy="546100"/>
          </a:xfrm>
          <a:prstGeom prst="actionButtonForwardNex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351269008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4A13DC-B67F-6433-EC17-0D2A5FE36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4386E51-0D89-950A-7F64-D995BC1D3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06493752-77B4-8BC8-E1BB-2F0DAF7C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1D262-716D-6274-6E43-0BE04B6E62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-23726" y="-446049"/>
            <a:ext cx="12191980" cy="73040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61FCDF-0509-4E9B-0CB1-7DAE827BC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63602C67-766A-F192-6183-48EC3FD8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3ACA9098-27DB-86F3-61BC-42637562C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5BCB5529-1874-4F48-12A3-17F70FE4A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FCEE762D-D967-4EB1-5590-CFEE16E3B0C6}"/>
              </a:ext>
            </a:extLst>
          </p:cNvPr>
          <p:cNvSpPr/>
          <p:nvPr/>
        </p:nvSpPr>
        <p:spPr>
          <a:xfrm>
            <a:off x="0" y="0"/>
            <a:ext cx="9958039" cy="69364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T" sz="3800" dirty="0" err="1">
                <a:latin typeface="Comic Sans MS" panose="030F0702030302020204" pitchFamily="66" charset="0"/>
              </a:rPr>
              <a:t>Qabbel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billi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tikklikkja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fuq</a:t>
            </a:r>
            <a:r>
              <a:rPr lang="en-MT" sz="3800" dirty="0">
                <a:latin typeface="Comic Sans MS" panose="030F0702030302020204" pitchFamily="66" charset="0"/>
              </a:rPr>
              <a:t> it-</a:t>
            </a:r>
            <a:r>
              <a:rPr lang="en-MT" sz="3800" dirty="0" err="1">
                <a:latin typeface="Comic Sans MS" panose="030F0702030302020204" pitchFamily="66" charset="0"/>
              </a:rPr>
              <a:t>tifsira</a:t>
            </a:r>
            <a:r>
              <a:rPr lang="en-MT" sz="3800" dirty="0">
                <a:latin typeface="Comic Sans MS" panose="030F0702030302020204" pitchFamily="66" charset="0"/>
              </a:rPr>
              <a:t> t-</a:t>
            </a:r>
            <a:r>
              <a:rPr lang="en-MT" sz="3800" dirty="0" err="1">
                <a:latin typeface="Comic Sans MS" panose="030F0702030302020204" pitchFamily="66" charset="0"/>
              </a:rPr>
              <a:t>tajba</a:t>
            </a:r>
            <a:endParaRPr lang="en-MT" sz="3800" dirty="0">
              <a:latin typeface="Comic Sans MS" panose="030F0702030302020204" pitchFamily="66" charset="0"/>
            </a:endParaRPr>
          </a:p>
        </p:txBody>
      </p:sp>
      <p:sp>
        <p:nvSpPr>
          <p:cNvPr id="21" name="snajja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B51BA6EE-8055-90B3-57E9-3BDDBF17D655}"/>
              </a:ext>
            </a:extLst>
          </p:cNvPr>
          <p:cNvSpPr/>
          <p:nvPr/>
        </p:nvSpPr>
        <p:spPr>
          <a:xfrm>
            <a:off x="5200165" y="3487552"/>
            <a:ext cx="1626618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ħafna</a:t>
            </a:r>
            <a:endParaRPr lang="en-MT" sz="3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rangamenti tal-fjuri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04CDAA1B-CEB5-DD20-0CC6-DD8AFD44096E}"/>
              </a:ext>
            </a:extLst>
          </p:cNvPr>
          <p:cNvSpPr/>
          <p:nvPr/>
        </p:nvSpPr>
        <p:spPr>
          <a:xfrm>
            <a:off x="356839" y="1152009"/>
            <a:ext cx="10272099" cy="145737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Il-postijiet huma </a:t>
            </a:r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limitati</a:t>
            </a:r>
            <a:r>
              <a:rPr lang="mt-MT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. Ibbukkjaw kmieni.</a:t>
            </a:r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mt-MT" sz="3800" dirty="0">
                <a:latin typeface="Comic Sans MS" panose="030F0702030302020204" pitchFamily="66" charset="0"/>
              </a:rPr>
              <a:t> </a:t>
            </a:r>
            <a:endParaRPr lang="en-MT" sz="3800" dirty="0">
              <a:latin typeface="Comic Sans MS" panose="030F0702030302020204" pitchFamily="66" charset="0"/>
            </a:endParaRPr>
          </a:p>
        </p:txBody>
      </p:sp>
      <p:sp>
        <p:nvSpPr>
          <p:cNvPr id="2" name="Buttuna tal-Azzjoni: Mur 'Il Quddiem jew Li Jmiss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432C6A3-F219-D877-8034-EDA6679D7074}"/>
              </a:ext>
            </a:extLst>
          </p:cNvPr>
          <p:cNvSpPr/>
          <p:nvPr/>
        </p:nvSpPr>
        <p:spPr>
          <a:xfrm>
            <a:off x="11315700" y="6069894"/>
            <a:ext cx="660400" cy="546100"/>
          </a:xfrm>
          <a:prstGeom prst="actionButtonForwardNex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6" name="snajja">
            <a:hlinkClick r:id="" action="ppaction://noaction">
              <a:snd r:embed="rId5" name="538147__fupicat__correct-bell.wav"/>
            </a:hlinkClick>
            <a:extLst>
              <a:ext uri="{FF2B5EF4-FFF2-40B4-BE49-F238E27FC236}">
                <a16:creationId xmlns:a16="http://schemas.microsoft.com/office/drawing/2014/main" id="{6B6797B3-7DE2-4F2E-2DAD-413D310E3249}"/>
              </a:ext>
            </a:extLst>
          </p:cNvPr>
          <p:cNvSpPr/>
          <p:nvPr/>
        </p:nvSpPr>
        <p:spPr>
          <a:xfrm>
            <a:off x="8631955" y="3460197"/>
            <a:ext cx="1153574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ftit</a:t>
            </a:r>
            <a:endParaRPr lang="en-MT" sz="3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najja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80DD0DC1-4A72-FCCC-C916-64F8283DF10F}"/>
              </a:ext>
            </a:extLst>
          </p:cNvPr>
          <p:cNvSpPr/>
          <p:nvPr/>
        </p:nvSpPr>
        <p:spPr>
          <a:xfrm>
            <a:off x="994872" y="3457401"/>
            <a:ext cx="2343515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’l bogħod</a:t>
            </a:r>
            <a:endParaRPr lang="en-MT" sz="3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31012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C8AC8-6BCD-CBD9-FCA6-24639E34C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D196E48-45F5-A054-155B-91E37B0FF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D13E0955-2DDF-61EE-137A-6B565D9BC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F21DC-F4F6-C8DD-C466-5CBA37514A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E0333C88-3F8E-C057-1D95-A84023699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271" y="1521083"/>
            <a:ext cx="11169029" cy="2847058"/>
          </a:xfrm>
        </p:spPr>
        <p:txBody>
          <a:bodyPr anchor="b">
            <a:normAutofit/>
          </a:bodyPr>
          <a:lstStyle/>
          <a:p>
            <a:pPr algn="ctr"/>
            <a:r>
              <a:rPr lang="en-GB" sz="7200" cap="none" dirty="0">
                <a:solidFill>
                  <a:srgbClr val="FFFF00"/>
                </a:solidFill>
                <a:latin typeface="Comic Sans MS" panose="030F0702030302020204" pitchFamily="66" charset="0"/>
              </a:rPr>
              <a:t>m</a:t>
            </a:r>
            <a:r>
              <a:rPr lang="en-MT" sz="7200" cap="none" dirty="0">
                <a:solidFill>
                  <a:srgbClr val="FFFF00"/>
                </a:solidFill>
                <a:latin typeface="Comic Sans MS" panose="030F0702030302020204" pitchFamily="66" charset="0"/>
              </a:rPr>
              <a:t>alti.skola.edu.mt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FB8320-BA71-D349-FF1A-1C99C4AD3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396EF44A-4793-29C1-9373-6CC4392B4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BE8DA9D0-B98C-403A-0681-49B8C3302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D06E83A7-9425-474B-03E0-B05DDF222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02697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933E7-BF8C-D157-5D4B-3F1B075E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2A7BC8E-5EFC-41D4-25FE-143F96C53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CEBB3A79-2AD4-9C40-8B16-907D2381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C5826-A1F3-BC7D-3408-E5FC6D7D1D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20" y="0"/>
            <a:ext cx="12191980" cy="73040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1F729C-AE16-D3A9-A575-0DB207F60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E56CDB63-9097-3B55-79FB-6F43DFA48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6B46BC82-9BE0-DFD0-56D0-C8C2553D8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0555773B-4218-A94E-B6E8-35A1F86EA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A76E1193-6911-8037-1CEF-C9689876003C}"/>
              </a:ext>
            </a:extLst>
          </p:cNvPr>
          <p:cNvSpPr/>
          <p:nvPr/>
        </p:nvSpPr>
        <p:spPr>
          <a:xfrm>
            <a:off x="0" y="0"/>
            <a:ext cx="8586439" cy="69364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T" sz="3800" dirty="0">
                <a:latin typeface="Comic Sans MS" panose="030F0702030302020204" pitchFamily="66" charset="0"/>
              </a:rPr>
              <a:t>Qabbel billi tikklikkja l-leħħa t-tajba</a:t>
            </a:r>
          </a:p>
        </p:txBody>
      </p:sp>
      <p:sp>
        <p:nvSpPr>
          <p:cNvPr id="21" name="snajja">
            <a:extLst>
              <a:ext uri="{FF2B5EF4-FFF2-40B4-BE49-F238E27FC236}">
                <a16:creationId xmlns:a16="http://schemas.microsoft.com/office/drawing/2014/main" id="{09806CAE-E62E-136C-C486-8378AC8F1FEE}"/>
              </a:ext>
            </a:extLst>
          </p:cNvPr>
          <p:cNvSpPr/>
          <p:nvPr/>
        </p:nvSpPr>
        <p:spPr>
          <a:xfrm>
            <a:off x="7491944" y="2543643"/>
            <a:ext cx="1681412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s</a:t>
            </a:r>
            <a:r>
              <a:rPr lang="en-MT" sz="3600" dirty="0">
                <a:latin typeface="Comic Sans MS" panose="030F0702030302020204" pitchFamily="66" charset="0"/>
              </a:rPr>
              <a:t>najja’</a:t>
            </a:r>
          </a:p>
        </p:txBody>
      </p:sp>
      <p:sp>
        <p:nvSpPr>
          <p:cNvPr id="25" name="makkinarju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F1F6C46A-63B8-EB61-4D7A-202DC2C2AE32}"/>
              </a:ext>
            </a:extLst>
          </p:cNvPr>
          <p:cNvSpPr/>
          <p:nvPr/>
        </p:nvSpPr>
        <p:spPr>
          <a:xfrm>
            <a:off x="5017677" y="1694375"/>
            <a:ext cx="6565100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makkinarju u inġenji tar-raba’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6" name="bankarell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EC94DB34-FD24-5E77-D7FD-4B63E962626C}"/>
              </a:ext>
            </a:extLst>
          </p:cNvPr>
          <p:cNvSpPr/>
          <p:nvPr/>
        </p:nvSpPr>
        <p:spPr>
          <a:xfrm>
            <a:off x="7134476" y="887904"/>
            <a:ext cx="2331501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bankarelli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7" name="il-passju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0768C706-7623-2774-345F-E02BAB53229F}"/>
              </a:ext>
            </a:extLst>
          </p:cNvPr>
          <p:cNvSpPr/>
          <p:nvPr/>
        </p:nvSpPr>
        <p:spPr>
          <a:xfrm>
            <a:off x="7491297" y="5928695"/>
            <a:ext cx="2076449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il-passju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8" name="il-gbid tal-habel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41ABDE65-9A2A-1745-AB39-D681E1D7E457}"/>
              </a:ext>
            </a:extLst>
          </p:cNvPr>
          <p:cNvSpPr/>
          <p:nvPr/>
        </p:nvSpPr>
        <p:spPr>
          <a:xfrm>
            <a:off x="6599787" y="3364487"/>
            <a:ext cx="3725049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il-ġbid tal-ħabel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9" name="il-loghob tal-bocc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45FEB713-EEFA-D988-272C-4C413480421A}"/>
              </a:ext>
            </a:extLst>
          </p:cNvPr>
          <p:cNvSpPr/>
          <p:nvPr/>
        </p:nvSpPr>
        <p:spPr>
          <a:xfrm>
            <a:off x="6394998" y="5073959"/>
            <a:ext cx="4134629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il-logħob tal-boċċi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30" name="arrangamenti tal-fjur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1B2B7A7F-D272-81E2-6C25-F7A14BFEC1CF}"/>
              </a:ext>
            </a:extLst>
          </p:cNvPr>
          <p:cNvSpPr/>
          <p:nvPr/>
        </p:nvSpPr>
        <p:spPr>
          <a:xfrm>
            <a:off x="5976190" y="4207184"/>
            <a:ext cx="4972242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arranġamenti tal-fjuri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018BFE-6603-E12A-B1D5-512C4A7F5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9251" r="36029"/>
          <a:stretch/>
        </p:blipFill>
        <p:spPr bwMode="auto">
          <a:xfrm>
            <a:off x="904612" y="1909339"/>
            <a:ext cx="3503842" cy="40193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ttuna tal-Azzjoni: Mur 'Il Quddiem jew Li Jmiss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2C3793-FDFA-C6A3-9B53-029E51AF90FC}"/>
              </a:ext>
            </a:extLst>
          </p:cNvPr>
          <p:cNvSpPr/>
          <p:nvPr/>
        </p:nvSpPr>
        <p:spPr>
          <a:xfrm>
            <a:off x="11315700" y="6069894"/>
            <a:ext cx="660400" cy="546100"/>
          </a:xfrm>
          <a:prstGeom prst="actionButtonForwardNex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dirty="0"/>
          </a:p>
        </p:txBody>
      </p:sp>
      <p:pic>
        <p:nvPicPr>
          <p:cNvPr id="7" name="Stampa 6" descr="Stampa li fiha clipart&#10;&#10;Il-kontenut iġġenerat bl-IA jista’ jkun ħażin.">
            <a:extLst>
              <a:ext uri="{FF2B5EF4-FFF2-40B4-BE49-F238E27FC236}">
                <a16:creationId xmlns:a16="http://schemas.microsoft.com/office/drawing/2014/main" id="{B6DFB16B-4721-4CBC-F922-9CCD9FBD5B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64" y="5289604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08988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38147__fupicat__correct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51E35-8BA3-483D-2452-7EF9EA9EA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C08CEC-12DC-D052-25F7-74588B9A0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B6161114-A101-F7BD-83B8-50D576E78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68F35-2F1D-37BD-3F48-AD3E1AD178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8878" y="31363"/>
            <a:ext cx="12191980" cy="73040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64900E-BEB8-AA52-F650-642BB66A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64CD7E73-DCBA-45FF-EB81-1006EBBFD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843AA776-CCD8-597A-A730-FCF4BDE32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9FA8C964-BA2A-E6B9-4222-CED0E51F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6EB979DA-ADEA-7793-C716-26932E581054}"/>
              </a:ext>
            </a:extLst>
          </p:cNvPr>
          <p:cNvSpPr/>
          <p:nvPr/>
        </p:nvSpPr>
        <p:spPr>
          <a:xfrm>
            <a:off x="0" y="0"/>
            <a:ext cx="8586439" cy="69364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T" sz="3800" dirty="0">
                <a:latin typeface="Comic Sans MS" panose="030F0702030302020204" pitchFamily="66" charset="0"/>
              </a:rPr>
              <a:t>Qabbel billi tikklikkja l-leħħa t-tajba</a:t>
            </a:r>
          </a:p>
        </p:txBody>
      </p:sp>
      <p:sp>
        <p:nvSpPr>
          <p:cNvPr id="21" name="snajja">
            <a:extLst>
              <a:ext uri="{FF2B5EF4-FFF2-40B4-BE49-F238E27FC236}">
                <a16:creationId xmlns:a16="http://schemas.microsoft.com/office/drawing/2014/main" id="{2C44E988-E867-947A-2A00-01682D4732D5}"/>
              </a:ext>
            </a:extLst>
          </p:cNvPr>
          <p:cNvSpPr/>
          <p:nvPr/>
        </p:nvSpPr>
        <p:spPr>
          <a:xfrm>
            <a:off x="7039914" y="1172528"/>
            <a:ext cx="3804301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il-ġbid tal-ħabel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5" name="makkinarju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915BA171-3410-13CA-F230-DA31276FE679}"/>
              </a:ext>
            </a:extLst>
          </p:cNvPr>
          <p:cNvSpPr/>
          <p:nvPr/>
        </p:nvSpPr>
        <p:spPr>
          <a:xfrm>
            <a:off x="5017677" y="2100964"/>
            <a:ext cx="6565100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makkinarju u inġenji tar-raba’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6" name="bankarell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76BAC91A-3575-73DC-A0F1-6D390EEA3E2C}"/>
              </a:ext>
            </a:extLst>
          </p:cNvPr>
          <p:cNvSpPr/>
          <p:nvPr/>
        </p:nvSpPr>
        <p:spPr>
          <a:xfrm>
            <a:off x="7293159" y="3056285"/>
            <a:ext cx="2331501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bankarelli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7" name="il-passju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A02EDE2C-3BDB-7D00-494F-7D63FC2126F0}"/>
              </a:ext>
            </a:extLst>
          </p:cNvPr>
          <p:cNvSpPr/>
          <p:nvPr/>
        </p:nvSpPr>
        <p:spPr>
          <a:xfrm>
            <a:off x="7548211" y="4986178"/>
            <a:ext cx="2076449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il-passju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9" name="il-loghob tal-bocc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4FE3AE03-A48B-12E7-9F2F-95BA814603C0}"/>
              </a:ext>
            </a:extLst>
          </p:cNvPr>
          <p:cNvSpPr/>
          <p:nvPr/>
        </p:nvSpPr>
        <p:spPr>
          <a:xfrm>
            <a:off x="6395000" y="4045368"/>
            <a:ext cx="4134629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il-logħob tal-boċċi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30" name="arrangamenti tal-fjur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5FA5D1B8-0F3D-FCC8-1BF4-E0D7744B6DC6}"/>
              </a:ext>
            </a:extLst>
          </p:cNvPr>
          <p:cNvSpPr/>
          <p:nvPr/>
        </p:nvSpPr>
        <p:spPr>
          <a:xfrm>
            <a:off x="6100313" y="5960751"/>
            <a:ext cx="4972242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arranġamenti tal-fjuri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69B93D-4CCD-2D08-FB93-5B34CFA0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r="6413"/>
          <a:stretch/>
        </p:blipFill>
        <p:spPr bwMode="auto">
          <a:xfrm>
            <a:off x="904612" y="1909339"/>
            <a:ext cx="3503842" cy="40193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ttuna tal-Azzjoni: Mur 'Il Quddiem jew Li Jmiss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AC85C88-F42E-23C3-F69D-23C5A1451A25}"/>
              </a:ext>
            </a:extLst>
          </p:cNvPr>
          <p:cNvSpPr/>
          <p:nvPr/>
        </p:nvSpPr>
        <p:spPr>
          <a:xfrm>
            <a:off x="11315700" y="6069894"/>
            <a:ext cx="660400" cy="546100"/>
          </a:xfrm>
          <a:prstGeom prst="actionButtonForwardNex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dirty="0"/>
          </a:p>
        </p:txBody>
      </p:sp>
      <p:pic>
        <p:nvPicPr>
          <p:cNvPr id="5" name="Stampa 4" descr="Stampa li fiha clipart&#10;&#10;Il-kontenut iġġenerat bl-IA jista’ jkun ħażin.">
            <a:extLst>
              <a:ext uri="{FF2B5EF4-FFF2-40B4-BE49-F238E27FC236}">
                <a16:creationId xmlns:a16="http://schemas.microsoft.com/office/drawing/2014/main" id="{8739B99E-EE51-3214-AE9F-6C523954B4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94" y="5297421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9806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38147__fupicat__correct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302C6-EF5F-6706-0258-C235DC009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DA39186-2346-64C2-A678-3DF4CC23E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E6D68D5A-EDCA-1CD5-2FF4-A4B398C6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F3F43-A5A0-D862-11F6-4E967372B49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-8858" y="-446049"/>
            <a:ext cx="12191980" cy="73040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E85A62-FE1A-4E7D-73D5-64A7F65A0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594353CE-479A-53DF-5CA3-BFCFA19AE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570C43C9-8793-D8E5-8CF9-2C345159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3AB8C887-CEA4-E760-B773-A23AFF5FF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46DCFEB0-A8F1-4285-F8F0-C050C090BCB4}"/>
              </a:ext>
            </a:extLst>
          </p:cNvPr>
          <p:cNvSpPr/>
          <p:nvPr/>
        </p:nvSpPr>
        <p:spPr>
          <a:xfrm>
            <a:off x="0" y="0"/>
            <a:ext cx="8586439" cy="69364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T" sz="3800" dirty="0" err="1">
                <a:latin typeface="Comic Sans MS" panose="030F0702030302020204" pitchFamily="66" charset="0"/>
              </a:rPr>
              <a:t>Qabbel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billi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tikklikkja</a:t>
            </a:r>
            <a:r>
              <a:rPr lang="en-MT" sz="3800" dirty="0">
                <a:latin typeface="Comic Sans MS" panose="030F0702030302020204" pitchFamily="66" charset="0"/>
              </a:rPr>
              <a:t> l-</a:t>
            </a:r>
            <a:r>
              <a:rPr lang="en-MT" sz="3800" dirty="0" err="1">
                <a:latin typeface="Comic Sans MS" panose="030F0702030302020204" pitchFamily="66" charset="0"/>
              </a:rPr>
              <a:t>leħħa</a:t>
            </a:r>
            <a:r>
              <a:rPr lang="en-MT" sz="3800" dirty="0">
                <a:latin typeface="Comic Sans MS" panose="030F0702030302020204" pitchFamily="66" charset="0"/>
              </a:rPr>
              <a:t> t-</a:t>
            </a:r>
            <a:r>
              <a:rPr lang="en-MT" sz="3800" dirty="0" err="1">
                <a:latin typeface="Comic Sans MS" panose="030F0702030302020204" pitchFamily="66" charset="0"/>
              </a:rPr>
              <a:t>tajba</a:t>
            </a:r>
            <a:endParaRPr lang="en-MT" sz="3800" dirty="0">
              <a:latin typeface="Comic Sans MS" panose="030F0702030302020204" pitchFamily="66" charset="0"/>
            </a:endParaRPr>
          </a:p>
        </p:txBody>
      </p:sp>
      <p:sp>
        <p:nvSpPr>
          <p:cNvPr id="21" name="snajja">
            <a:extLst>
              <a:ext uri="{FF2B5EF4-FFF2-40B4-BE49-F238E27FC236}">
                <a16:creationId xmlns:a16="http://schemas.microsoft.com/office/drawing/2014/main" id="{CA03220A-5CA3-7A73-B37F-2E6E1FC7D8E6}"/>
              </a:ext>
            </a:extLst>
          </p:cNvPr>
          <p:cNvSpPr/>
          <p:nvPr/>
        </p:nvSpPr>
        <p:spPr>
          <a:xfrm>
            <a:off x="6480291" y="4378971"/>
            <a:ext cx="4212286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il-logħob tal-boċċi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5" name="makkinarju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A02C85BE-B54C-082A-E0CD-339D084A9CD5}"/>
              </a:ext>
            </a:extLst>
          </p:cNvPr>
          <p:cNvSpPr/>
          <p:nvPr/>
        </p:nvSpPr>
        <p:spPr>
          <a:xfrm>
            <a:off x="5176358" y="1562055"/>
            <a:ext cx="6565100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makkinarju u inġenji tar-raba’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6" name="bankarell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B6D8F26E-CF7A-0880-1752-C7529E6EA8AF}"/>
              </a:ext>
            </a:extLst>
          </p:cNvPr>
          <p:cNvSpPr/>
          <p:nvPr/>
        </p:nvSpPr>
        <p:spPr>
          <a:xfrm>
            <a:off x="7293157" y="2528268"/>
            <a:ext cx="2331501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 err="1">
                <a:latin typeface="Comic Sans MS" panose="030F0702030302020204" pitchFamily="66" charset="0"/>
              </a:rPr>
              <a:t>bankarelli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7" name="il-passju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FEA49D82-48D6-544C-1AE8-5E919F07D31B}"/>
              </a:ext>
            </a:extLst>
          </p:cNvPr>
          <p:cNvSpPr/>
          <p:nvPr/>
        </p:nvSpPr>
        <p:spPr>
          <a:xfrm>
            <a:off x="7420682" y="3447537"/>
            <a:ext cx="2076449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il-</a:t>
            </a:r>
            <a:r>
              <a:rPr lang="mt-MT" sz="3600" dirty="0" err="1">
                <a:latin typeface="Comic Sans MS" panose="030F0702030302020204" pitchFamily="66" charset="0"/>
              </a:rPr>
              <a:t>passju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30" name="arrangamenti tal-fjur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E87C7BD8-8EA8-06D4-81F2-C45EA2BC70C2}"/>
              </a:ext>
            </a:extLst>
          </p:cNvPr>
          <p:cNvSpPr/>
          <p:nvPr/>
        </p:nvSpPr>
        <p:spPr>
          <a:xfrm>
            <a:off x="6100313" y="5348639"/>
            <a:ext cx="4972242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arranġamenti tal-fjuri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0CE731-48D2-8285-0BB0-50B7C5D9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4194"/>
          <a:stretch/>
        </p:blipFill>
        <p:spPr bwMode="auto">
          <a:xfrm>
            <a:off x="904612" y="1968499"/>
            <a:ext cx="3503842" cy="39601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ttuna tal-Azzjoni: Mur 'Il Quddiem jew Li Jmiss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E0CEDDE-903E-F635-750E-B30BD9E5AC0A}"/>
              </a:ext>
            </a:extLst>
          </p:cNvPr>
          <p:cNvSpPr/>
          <p:nvPr/>
        </p:nvSpPr>
        <p:spPr>
          <a:xfrm>
            <a:off x="11315700" y="6069894"/>
            <a:ext cx="660400" cy="546100"/>
          </a:xfrm>
          <a:prstGeom prst="actionButtonForwardNex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pic>
        <p:nvPicPr>
          <p:cNvPr id="5" name="Stampa 4" descr="Stampa li fiha clipart&#10;&#10;Il-kontenut iġġenerat bl-IA jista’ jkun ħażin.">
            <a:extLst>
              <a:ext uri="{FF2B5EF4-FFF2-40B4-BE49-F238E27FC236}">
                <a16:creationId xmlns:a16="http://schemas.microsoft.com/office/drawing/2014/main" id="{183C4479-AD8C-8A46-C75B-B816FDA1A7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25" y="5348639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25062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38147__fupicat__correct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97120-5D5D-E409-A6D4-77E9990C5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B983CD-9C51-6C0A-8488-9CDEDD105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8844F6AF-53B9-296B-38CA-37F8AEBEB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501AA-7F62-1F4D-F29F-2FED75775B8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8878" y="-458360"/>
            <a:ext cx="12191980" cy="73040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41936F-AB57-DC6D-EF29-16423BB74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2B56DFA8-4B27-6151-8523-F92D1243E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D2851E14-94CE-7125-2FC1-D30C00555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0E0F90D5-1CF3-E6D1-A21D-EED55AEFE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294473C5-4206-D452-1D03-52B14109F844}"/>
              </a:ext>
            </a:extLst>
          </p:cNvPr>
          <p:cNvSpPr/>
          <p:nvPr/>
        </p:nvSpPr>
        <p:spPr>
          <a:xfrm>
            <a:off x="0" y="0"/>
            <a:ext cx="8586439" cy="69364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T" sz="3800" dirty="0" err="1">
                <a:latin typeface="Comic Sans MS" panose="030F0702030302020204" pitchFamily="66" charset="0"/>
              </a:rPr>
              <a:t>Qabbel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billi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tikklikkja</a:t>
            </a:r>
            <a:r>
              <a:rPr lang="en-MT" sz="3800" dirty="0">
                <a:latin typeface="Comic Sans MS" panose="030F0702030302020204" pitchFamily="66" charset="0"/>
              </a:rPr>
              <a:t> l-</a:t>
            </a:r>
            <a:r>
              <a:rPr lang="en-MT" sz="3800" dirty="0" err="1">
                <a:latin typeface="Comic Sans MS" panose="030F0702030302020204" pitchFamily="66" charset="0"/>
              </a:rPr>
              <a:t>leħħa</a:t>
            </a:r>
            <a:r>
              <a:rPr lang="en-MT" sz="3800" dirty="0">
                <a:latin typeface="Comic Sans MS" panose="030F0702030302020204" pitchFamily="66" charset="0"/>
              </a:rPr>
              <a:t> t-</a:t>
            </a:r>
            <a:r>
              <a:rPr lang="en-MT" sz="3800" dirty="0" err="1">
                <a:latin typeface="Comic Sans MS" panose="030F0702030302020204" pitchFamily="66" charset="0"/>
              </a:rPr>
              <a:t>tajba</a:t>
            </a:r>
            <a:endParaRPr lang="en-MT" sz="3800" dirty="0">
              <a:latin typeface="Comic Sans MS" panose="030F0702030302020204" pitchFamily="66" charset="0"/>
            </a:endParaRPr>
          </a:p>
        </p:txBody>
      </p:sp>
      <p:sp>
        <p:nvSpPr>
          <p:cNvPr id="21" name="snajja">
            <a:extLst>
              <a:ext uri="{FF2B5EF4-FFF2-40B4-BE49-F238E27FC236}">
                <a16:creationId xmlns:a16="http://schemas.microsoft.com/office/drawing/2014/main" id="{051F2AE4-65C0-7335-0C9C-22B29A5F1ADD}"/>
              </a:ext>
            </a:extLst>
          </p:cNvPr>
          <p:cNvSpPr/>
          <p:nvPr/>
        </p:nvSpPr>
        <p:spPr>
          <a:xfrm>
            <a:off x="7796629" y="4401063"/>
            <a:ext cx="2106148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il-</a:t>
            </a:r>
            <a:r>
              <a:rPr lang="mt-MT" sz="3600" dirty="0" err="1">
                <a:latin typeface="Comic Sans MS" panose="030F0702030302020204" pitchFamily="66" charset="0"/>
              </a:rPr>
              <a:t>passju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5" name="makkinarju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7DECB394-941A-0A53-5489-6968B48CD99D}"/>
              </a:ext>
            </a:extLst>
          </p:cNvPr>
          <p:cNvSpPr/>
          <p:nvPr/>
        </p:nvSpPr>
        <p:spPr>
          <a:xfrm>
            <a:off x="5411000" y="1486734"/>
            <a:ext cx="6565100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makkinarju u inġenji tar-raba’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6" name="bankarell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6559A962-9D26-52D7-7610-53ACF454E2A0}"/>
              </a:ext>
            </a:extLst>
          </p:cNvPr>
          <p:cNvSpPr/>
          <p:nvPr/>
        </p:nvSpPr>
        <p:spPr>
          <a:xfrm>
            <a:off x="7571276" y="2456308"/>
            <a:ext cx="2331501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 err="1">
                <a:latin typeface="Comic Sans MS" panose="030F0702030302020204" pitchFamily="66" charset="0"/>
              </a:rPr>
              <a:t>bankarelli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30" name="arrangamenti tal-fjur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A87B8380-3FD8-F848-45FB-1AE0EB37DE8D}"/>
              </a:ext>
            </a:extLst>
          </p:cNvPr>
          <p:cNvSpPr/>
          <p:nvPr/>
        </p:nvSpPr>
        <p:spPr>
          <a:xfrm>
            <a:off x="6250905" y="3431489"/>
            <a:ext cx="4972242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arranġamenti tal-fjuri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A9CE83-FAE4-C39E-97F6-10A0BF7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11452"/>
          <a:stretch/>
        </p:blipFill>
        <p:spPr bwMode="auto">
          <a:xfrm>
            <a:off x="904612" y="1968499"/>
            <a:ext cx="3503842" cy="39601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ttuna tal-Azzjoni: Mur 'Il Quddiem jew Li Jmiss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9A43B3F-6E96-6D15-39D1-07C7CD00CF89}"/>
              </a:ext>
            </a:extLst>
          </p:cNvPr>
          <p:cNvSpPr/>
          <p:nvPr/>
        </p:nvSpPr>
        <p:spPr>
          <a:xfrm>
            <a:off x="11315700" y="6069894"/>
            <a:ext cx="660400" cy="546100"/>
          </a:xfrm>
          <a:prstGeom prst="actionButtonForwardNex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pic>
        <p:nvPicPr>
          <p:cNvPr id="5" name="Stampa 4" descr="Stampa li fiha clipart&#10;&#10;Il-kontenut iġġenerat bl-IA jista’ jkun ħażin.">
            <a:extLst>
              <a:ext uri="{FF2B5EF4-FFF2-40B4-BE49-F238E27FC236}">
                <a16:creationId xmlns:a16="http://schemas.microsoft.com/office/drawing/2014/main" id="{99870F2E-D02B-D77B-90D0-02A85C7E6D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64" y="5148404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99736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38147__fupicat__correct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1FCA7-3610-E834-4A9A-2DA715246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D9D9BA-534D-2AC7-62DF-F96E178E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BEB4C866-749A-028D-69AE-0E4EE905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8964E-7FFD-090C-65EA-5C5F050ADF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8878" y="-458360"/>
            <a:ext cx="12191980" cy="73040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8FC6D1-0DB1-FE98-556D-501A69A08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A45BA795-7014-E55C-ADE4-92136B08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95A02F5D-F0A0-F9F7-9B99-BACB4944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63C01DDE-187C-7611-9CBD-765B1EA00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FA6D3A55-E6EE-821C-883A-918DC1902C02}"/>
              </a:ext>
            </a:extLst>
          </p:cNvPr>
          <p:cNvSpPr/>
          <p:nvPr/>
        </p:nvSpPr>
        <p:spPr>
          <a:xfrm>
            <a:off x="0" y="0"/>
            <a:ext cx="8586439" cy="69364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T" sz="3800" dirty="0" err="1">
                <a:latin typeface="Comic Sans MS" panose="030F0702030302020204" pitchFamily="66" charset="0"/>
              </a:rPr>
              <a:t>Qabbel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billi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tikklikkja</a:t>
            </a:r>
            <a:r>
              <a:rPr lang="en-MT" sz="3800" dirty="0">
                <a:latin typeface="Comic Sans MS" panose="030F0702030302020204" pitchFamily="66" charset="0"/>
              </a:rPr>
              <a:t> l-</a:t>
            </a:r>
            <a:r>
              <a:rPr lang="en-MT" sz="3800" dirty="0" err="1">
                <a:latin typeface="Comic Sans MS" panose="030F0702030302020204" pitchFamily="66" charset="0"/>
              </a:rPr>
              <a:t>leħħa</a:t>
            </a:r>
            <a:r>
              <a:rPr lang="en-MT" sz="3800" dirty="0">
                <a:latin typeface="Comic Sans MS" panose="030F0702030302020204" pitchFamily="66" charset="0"/>
              </a:rPr>
              <a:t> t-</a:t>
            </a:r>
            <a:r>
              <a:rPr lang="en-MT" sz="3800" dirty="0" err="1">
                <a:latin typeface="Comic Sans MS" panose="030F0702030302020204" pitchFamily="66" charset="0"/>
              </a:rPr>
              <a:t>tajba</a:t>
            </a:r>
            <a:endParaRPr lang="en-MT" sz="3800" dirty="0">
              <a:latin typeface="Comic Sans MS" panose="030F0702030302020204" pitchFamily="66" charset="0"/>
            </a:endParaRPr>
          </a:p>
        </p:txBody>
      </p:sp>
      <p:sp>
        <p:nvSpPr>
          <p:cNvPr id="21" name="snajja">
            <a:extLst>
              <a:ext uri="{FF2B5EF4-FFF2-40B4-BE49-F238E27FC236}">
                <a16:creationId xmlns:a16="http://schemas.microsoft.com/office/drawing/2014/main" id="{6F23BB7F-2E6F-6997-7C25-180603CC5C9E}"/>
              </a:ext>
            </a:extLst>
          </p:cNvPr>
          <p:cNvSpPr/>
          <p:nvPr/>
        </p:nvSpPr>
        <p:spPr>
          <a:xfrm>
            <a:off x="7410948" y="2445474"/>
            <a:ext cx="2350981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 err="1">
                <a:latin typeface="Comic Sans MS" panose="030F0702030302020204" pitchFamily="66" charset="0"/>
              </a:rPr>
              <a:t>bankarelli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25" name="makkinarju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818C4226-5007-EE5B-ED4E-1BCB430189A0}"/>
              </a:ext>
            </a:extLst>
          </p:cNvPr>
          <p:cNvSpPr/>
          <p:nvPr/>
        </p:nvSpPr>
        <p:spPr>
          <a:xfrm>
            <a:off x="5411000" y="1486734"/>
            <a:ext cx="6565100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makkinarju u inġenji tar-raba’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30" name="arrangamenti tal-fjur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2C008997-5AD4-07BE-E869-D794643A240C}"/>
              </a:ext>
            </a:extLst>
          </p:cNvPr>
          <p:cNvSpPr/>
          <p:nvPr/>
        </p:nvSpPr>
        <p:spPr>
          <a:xfrm>
            <a:off x="6250905" y="3431489"/>
            <a:ext cx="4972242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arranġamenti tal-fjuri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F6F1EE-EB97-5F0E-AE11-F66AE737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r="987"/>
          <a:stretch/>
        </p:blipFill>
        <p:spPr bwMode="auto">
          <a:xfrm>
            <a:off x="904612" y="1968499"/>
            <a:ext cx="3503842" cy="39601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ttuna tal-Azzjoni: Mur 'Il Quddiem jew Li Jmiss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014052F-CE8C-E06C-2E30-BF5D99F95B81}"/>
              </a:ext>
            </a:extLst>
          </p:cNvPr>
          <p:cNvSpPr/>
          <p:nvPr/>
        </p:nvSpPr>
        <p:spPr>
          <a:xfrm>
            <a:off x="11315700" y="6069894"/>
            <a:ext cx="660400" cy="546100"/>
          </a:xfrm>
          <a:prstGeom prst="actionButtonForwardNex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pic>
        <p:nvPicPr>
          <p:cNvPr id="5" name="Stampa 4" descr="Stampa li fiha clipart&#10;&#10;Il-kontenut iġġenerat bl-IA jista’ jkun ħażin.">
            <a:extLst>
              <a:ext uri="{FF2B5EF4-FFF2-40B4-BE49-F238E27FC236}">
                <a16:creationId xmlns:a16="http://schemas.microsoft.com/office/drawing/2014/main" id="{E47E9133-F991-FE2D-0380-48733F3B7E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20" y="5371914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4201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38147__fupicat__correct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46717-77AF-F061-26C8-DF34AE35C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CB813E-9F99-A948-2F1D-ECD2377D8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7D4D6BC4-E084-E82E-4FB7-CEFC25F33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DF34-D5AB-5ABE-DBAD-F8A7576381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8878" y="-458360"/>
            <a:ext cx="12191980" cy="73040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735526-5E06-70CC-565D-D180AAFA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1AF30581-8322-8762-AD54-609DC142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D2A069A5-8CAA-E489-DDD7-2356B3B98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6933A9CD-5C3F-1099-8E77-0165CF3F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E6A5AA89-1BA6-F3DA-48E3-A9F1B0493BA8}"/>
              </a:ext>
            </a:extLst>
          </p:cNvPr>
          <p:cNvSpPr/>
          <p:nvPr/>
        </p:nvSpPr>
        <p:spPr>
          <a:xfrm>
            <a:off x="0" y="0"/>
            <a:ext cx="8586439" cy="69364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T" sz="3800" dirty="0" err="1">
                <a:latin typeface="Comic Sans MS" panose="030F0702030302020204" pitchFamily="66" charset="0"/>
              </a:rPr>
              <a:t>Qabbel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billi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tikklikkja</a:t>
            </a:r>
            <a:r>
              <a:rPr lang="en-MT" sz="3800" dirty="0">
                <a:latin typeface="Comic Sans MS" panose="030F0702030302020204" pitchFamily="66" charset="0"/>
              </a:rPr>
              <a:t> l-</a:t>
            </a:r>
            <a:r>
              <a:rPr lang="en-MT" sz="3800" dirty="0" err="1">
                <a:latin typeface="Comic Sans MS" panose="030F0702030302020204" pitchFamily="66" charset="0"/>
              </a:rPr>
              <a:t>leħħa</a:t>
            </a:r>
            <a:r>
              <a:rPr lang="en-MT" sz="3800" dirty="0">
                <a:latin typeface="Comic Sans MS" panose="030F0702030302020204" pitchFamily="66" charset="0"/>
              </a:rPr>
              <a:t> t-</a:t>
            </a:r>
            <a:r>
              <a:rPr lang="en-MT" sz="3800" dirty="0" err="1">
                <a:latin typeface="Comic Sans MS" panose="030F0702030302020204" pitchFamily="66" charset="0"/>
              </a:rPr>
              <a:t>tajba</a:t>
            </a:r>
            <a:endParaRPr lang="en-MT" sz="3800" dirty="0">
              <a:latin typeface="Comic Sans MS" panose="030F0702030302020204" pitchFamily="66" charset="0"/>
            </a:endParaRPr>
          </a:p>
        </p:txBody>
      </p:sp>
      <p:sp>
        <p:nvSpPr>
          <p:cNvPr id="21" name="snajja">
            <a:extLst>
              <a:ext uri="{FF2B5EF4-FFF2-40B4-BE49-F238E27FC236}">
                <a16:creationId xmlns:a16="http://schemas.microsoft.com/office/drawing/2014/main" id="{FCAA28CE-6B55-01D2-1B1C-4923301C6098}"/>
              </a:ext>
            </a:extLst>
          </p:cNvPr>
          <p:cNvSpPr/>
          <p:nvPr/>
        </p:nvSpPr>
        <p:spPr>
          <a:xfrm>
            <a:off x="5386040" y="3241282"/>
            <a:ext cx="6590060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makkinarju u inġenji tar-raba’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sp>
        <p:nvSpPr>
          <p:cNvPr id="30" name="arrangamenti tal-fjuri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FF7D0534-3147-6503-1F64-07BA9E16549A}"/>
              </a:ext>
            </a:extLst>
          </p:cNvPr>
          <p:cNvSpPr/>
          <p:nvPr/>
        </p:nvSpPr>
        <p:spPr>
          <a:xfrm>
            <a:off x="6315146" y="2181444"/>
            <a:ext cx="4972242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600" dirty="0">
                <a:latin typeface="Comic Sans MS" panose="030F0702030302020204" pitchFamily="66" charset="0"/>
              </a:rPr>
              <a:t>arranġamenti tal-fjuri</a:t>
            </a:r>
            <a:endParaRPr lang="en-MT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AFE3F3-BCE5-75C0-785D-EF28B0F8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2" r="25392"/>
          <a:stretch/>
        </p:blipFill>
        <p:spPr bwMode="auto">
          <a:xfrm>
            <a:off x="904612" y="1968499"/>
            <a:ext cx="3503842" cy="39601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ttuna tal-Azzjoni: Mur 'Il Quddiem jew Li Jmiss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4B97279-C264-800A-BEA7-5A0678C397C6}"/>
              </a:ext>
            </a:extLst>
          </p:cNvPr>
          <p:cNvSpPr/>
          <p:nvPr/>
        </p:nvSpPr>
        <p:spPr>
          <a:xfrm>
            <a:off x="11315700" y="6069894"/>
            <a:ext cx="660400" cy="546100"/>
          </a:xfrm>
          <a:prstGeom prst="actionButtonForwardNex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pic>
        <p:nvPicPr>
          <p:cNvPr id="5" name="Stampa 4" descr="Stampa li fiha clipart&#10;&#10;Il-kontenut iġġenerat bl-IA jista’ jkun ħażin.">
            <a:extLst>
              <a:ext uri="{FF2B5EF4-FFF2-40B4-BE49-F238E27FC236}">
                <a16:creationId xmlns:a16="http://schemas.microsoft.com/office/drawing/2014/main" id="{4931F23D-AD09-398F-7E7A-64BD536C96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93" y="5271240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4582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38147__fupicat__correct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F0924-D31B-6F16-99BD-ED64DA555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F3BECF-96A8-00BC-7F2C-734BC23A9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8C4B00BD-A65C-B56E-C16D-38BF4A00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9C527-9B9B-C429-C47B-FBD4F52BD5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-8878" y="-456499"/>
            <a:ext cx="12191980" cy="73040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77196F-6B81-E211-3FAA-0A3288AD2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A292505B-5041-DD3E-3025-EAB6EAB3E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E864BA5-9988-C1F8-8E51-D20052BAA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32DE1C08-F514-CFCD-460A-39DC2A315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1ACBB912-A576-0838-2E55-0A1DCC445EB6}"/>
              </a:ext>
            </a:extLst>
          </p:cNvPr>
          <p:cNvSpPr/>
          <p:nvPr/>
        </p:nvSpPr>
        <p:spPr>
          <a:xfrm>
            <a:off x="0" y="0"/>
            <a:ext cx="9958039" cy="69364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T" sz="3800" dirty="0" err="1">
                <a:latin typeface="Comic Sans MS" panose="030F0702030302020204" pitchFamily="66" charset="0"/>
              </a:rPr>
              <a:t>Qabbel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billi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tikklikkja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fuq</a:t>
            </a:r>
            <a:r>
              <a:rPr lang="en-MT" sz="3800" dirty="0">
                <a:latin typeface="Comic Sans MS" panose="030F0702030302020204" pitchFamily="66" charset="0"/>
              </a:rPr>
              <a:t> it-</a:t>
            </a:r>
            <a:r>
              <a:rPr lang="en-MT" sz="3800" dirty="0" err="1">
                <a:latin typeface="Comic Sans MS" panose="030F0702030302020204" pitchFamily="66" charset="0"/>
              </a:rPr>
              <a:t>tifsira</a:t>
            </a:r>
            <a:r>
              <a:rPr lang="en-MT" sz="3800" dirty="0">
                <a:latin typeface="Comic Sans MS" panose="030F0702030302020204" pitchFamily="66" charset="0"/>
              </a:rPr>
              <a:t> t-</a:t>
            </a:r>
            <a:r>
              <a:rPr lang="en-MT" sz="3800" dirty="0" err="1">
                <a:latin typeface="Comic Sans MS" panose="030F0702030302020204" pitchFamily="66" charset="0"/>
              </a:rPr>
              <a:t>tajba</a:t>
            </a:r>
            <a:endParaRPr lang="en-MT" sz="3800" dirty="0">
              <a:latin typeface="Comic Sans MS" panose="030F0702030302020204" pitchFamily="66" charset="0"/>
            </a:endParaRPr>
          </a:p>
        </p:txBody>
      </p:sp>
      <p:sp>
        <p:nvSpPr>
          <p:cNvPr id="21" name="snajja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23C234F6-A20C-604B-1A8A-40B9BAA560D1}"/>
              </a:ext>
            </a:extLst>
          </p:cNvPr>
          <p:cNvSpPr/>
          <p:nvPr/>
        </p:nvSpPr>
        <p:spPr>
          <a:xfrm>
            <a:off x="8654806" y="3326203"/>
            <a:ext cx="1771586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j</a:t>
            </a:r>
            <a:r>
              <a:rPr lang="en-MT" sz="3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onfħu</a:t>
            </a:r>
            <a:endParaRPr lang="en-MT" sz="3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rangamenti tal-fjuri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5B8AE8E0-F50A-DA63-DE71-D5C8328796AB}"/>
              </a:ext>
            </a:extLst>
          </p:cNvPr>
          <p:cNvSpPr/>
          <p:nvPr/>
        </p:nvSpPr>
        <p:spPr>
          <a:xfrm>
            <a:off x="356839" y="1152009"/>
            <a:ext cx="10552703" cy="145737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latin typeface="Comic Sans MS" panose="030F0702030302020204" pitchFamily="66" charset="0"/>
              </a:rPr>
              <a:t>Il-ġenituri </a:t>
            </a:r>
            <a:r>
              <a:rPr lang="mt-MT" sz="3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jitpaxxew</a:t>
            </a:r>
            <a:r>
              <a:rPr lang="mt-MT" sz="3800" dirty="0">
                <a:latin typeface="Comic Sans MS" panose="030F0702030302020204" pitchFamily="66" charset="0"/>
              </a:rPr>
              <a:t> meta jaraw lil uliedhom jirreċtaw fuq il-palk. </a:t>
            </a:r>
            <a:endParaRPr lang="en-MT" sz="3800" dirty="0">
              <a:latin typeface="Comic Sans MS" panose="030F0702030302020204" pitchFamily="66" charset="0"/>
            </a:endParaRPr>
          </a:p>
        </p:txBody>
      </p:sp>
      <p:sp>
        <p:nvSpPr>
          <p:cNvPr id="2" name="Buttuna tal-Azzjoni: Mur 'Il Quddiem jew Li Jmiss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D08751-BA0C-8797-4077-0DC97E3262A0}"/>
              </a:ext>
            </a:extLst>
          </p:cNvPr>
          <p:cNvSpPr/>
          <p:nvPr/>
        </p:nvSpPr>
        <p:spPr>
          <a:xfrm>
            <a:off x="11315700" y="6069894"/>
            <a:ext cx="660400" cy="546100"/>
          </a:xfrm>
          <a:prstGeom prst="actionButtonForwardNex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6" name="snajja">
            <a:hlinkClick r:id="" action="ppaction://noaction">
              <a:snd r:embed="rId5" name="538147__fupicat__correct-bell.wav"/>
            </a:hlinkClick>
            <a:extLst>
              <a:ext uri="{FF2B5EF4-FFF2-40B4-BE49-F238E27FC236}">
                <a16:creationId xmlns:a16="http://schemas.microsoft.com/office/drawing/2014/main" id="{52793D12-6290-8824-77BE-07B8CB3F2E22}"/>
              </a:ext>
            </a:extLst>
          </p:cNvPr>
          <p:cNvSpPr/>
          <p:nvPr/>
        </p:nvSpPr>
        <p:spPr>
          <a:xfrm>
            <a:off x="4138592" y="3298198"/>
            <a:ext cx="3279953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j</a:t>
            </a:r>
            <a:r>
              <a:rPr lang="en-MT" sz="3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ieħdu</a:t>
            </a:r>
            <a:r>
              <a:rPr lang="en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pjaċir</a:t>
            </a:r>
            <a:endParaRPr lang="en-MT" sz="3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najja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6E767CF6-84A4-45BF-B286-2EA74D2E7898}"/>
              </a:ext>
            </a:extLst>
          </p:cNvPr>
          <p:cNvSpPr/>
          <p:nvPr/>
        </p:nvSpPr>
        <p:spPr>
          <a:xfrm>
            <a:off x="994872" y="3272707"/>
            <a:ext cx="1659118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j</a:t>
            </a:r>
            <a:r>
              <a:rPr lang="en-MT" sz="3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istħu</a:t>
            </a:r>
            <a:endParaRPr lang="en-MT" sz="3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Stampa 10" descr="Stampa li fiha hwejjeg, persuna, mara, tifla&#10;&#10;Il-kontenut iġġenerat bl-IA jista’ jkun ħażin.">
            <a:extLst>
              <a:ext uri="{FF2B5EF4-FFF2-40B4-BE49-F238E27FC236}">
                <a16:creationId xmlns:a16="http://schemas.microsoft.com/office/drawing/2014/main" id="{EACDB84D-6A38-50C5-1B84-CA94C8612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962" y="4317444"/>
            <a:ext cx="2298550" cy="22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88725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F22B2-3F2E-736C-A319-927DDE39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3BA892-FD36-54F8-52DA-F149A7821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629B1279-091C-3B2D-4057-3E60D2F27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503FB-5D65-2366-01F7-1ADAB2F118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684" b="23066"/>
          <a:stretch/>
        </p:blipFill>
        <p:spPr>
          <a:xfrm>
            <a:off x="-8858" y="-502068"/>
            <a:ext cx="12191980" cy="73040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B99013-8EE4-75D8-6A53-C4CE2024B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3">
            <a:extLst>
              <a:ext uri="{FF2B5EF4-FFF2-40B4-BE49-F238E27FC236}">
                <a16:creationId xmlns:a16="http://schemas.microsoft.com/office/drawing/2014/main" id="{6D0360CD-3626-85B5-53C4-30859E01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5937CD60-75B8-04FB-AE5C-E2BBB6972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697C6854-1357-43C1-7718-47EA99895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B826DFB8-BAED-CE53-E139-2C3972AFF3BB}"/>
              </a:ext>
            </a:extLst>
          </p:cNvPr>
          <p:cNvSpPr/>
          <p:nvPr/>
        </p:nvSpPr>
        <p:spPr>
          <a:xfrm>
            <a:off x="0" y="0"/>
            <a:ext cx="9958039" cy="69364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T" sz="3800" dirty="0" err="1">
                <a:latin typeface="Comic Sans MS" panose="030F0702030302020204" pitchFamily="66" charset="0"/>
              </a:rPr>
              <a:t>Qabbel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billi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tikklikkja</a:t>
            </a:r>
            <a:r>
              <a:rPr lang="en-MT" sz="3800" dirty="0">
                <a:latin typeface="Comic Sans MS" panose="030F0702030302020204" pitchFamily="66" charset="0"/>
              </a:rPr>
              <a:t> </a:t>
            </a:r>
            <a:r>
              <a:rPr lang="en-MT" sz="3800" dirty="0" err="1">
                <a:latin typeface="Comic Sans MS" panose="030F0702030302020204" pitchFamily="66" charset="0"/>
              </a:rPr>
              <a:t>fuq</a:t>
            </a:r>
            <a:r>
              <a:rPr lang="en-MT" sz="3800" dirty="0">
                <a:latin typeface="Comic Sans MS" panose="030F0702030302020204" pitchFamily="66" charset="0"/>
              </a:rPr>
              <a:t> it-</a:t>
            </a:r>
            <a:r>
              <a:rPr lang="en-MT" sz="3800" dirty="0" err="1">
                <a:latin typeface="Comic Sans MS" panose="030F0702030302020204" pitchFamily="66" charset="0"/>
              </a:rPr>
              <a:t>tifsira</a:t>
            </a:r>
            <a:r>
              <a:rPr lang="en-MT" sz="3800" dirty="0">
                <a:latin typeface="Comic Sans MS" panose="030F0702030302020204" pitchFamily="66" charset="0"/>
              </a:rPr>
              <a:t> t-</a:t>
            </a:r>
            <a:r>
              <a:rPr lang="en-MT" sz="3800" dirty="0" err="1">
                <a:latin typeface="Comic Sans MS" panose="030F0702030302020204" pitchFamily="66" charset="0"/>
              </a:rPr>
              <a:t>tajba</a:t>
            </a:r>
            <a:endParaRPr lang="en-MT" sz="3800" dirty="0">
              <a:latin typeface="Comic Sans MS" panose="030F0702030302020204" pitchFamily="66" charset="0"/>
            </a:endParaRPr>
          </a:p>
        </p:txBody>
      </p:sp>
      <p:sp>
        <p:nvSpPr>
          <p:cNvPr id="21" name="snajja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384ED6E7-6D0C-A212-51E6-B982482271A7}"/>
              </a:ext>
            </a:extLst>
          </p:cNvPr>
          <p:cNvSpPr/>
          <p:nvPr/>
        </p:nvSpPr>
        <p:spPr>
          <a:xfrm>
            <a:off x="8654806" y="3326203"/>
            <a:ext cx="1626618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titwal</a:t>
            </a:r>
            <a:endParaRPr lang="en-MT" sz="3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rangamenti tal-fjuri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FBBC5F7F-02AC-BA07-C9E0-5CA7F530E380}"/>
              </a:ext>
            </a:extLst>
          </p:cNvPr>
          <p:cNvSpPr/>
          <p:nvPr/>
        </p:nvSpPr>
        <p:spPr>
          <a:xfrm>
            <a:off x="356839" y="1152009"/>
            <a:ext cx="10772078" cy="145737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Iż-żjara tal-attur f’Malta </a:t>
            </a:r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tiġi fi </a:t>
            </a:r>
            <a:r>
              <a:rPr lang="mt-MT" sz="3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tmiemha</a:t>
            </a:r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mt-MT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llum.</a:t>
            </a:r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mt-MT" sz="3800" dirty="0">
                <a:latin typeface="Comic Sans MS" panose="030F0702030302020204" pitchFamily="66" charset="0"/>
              </a:rPr>
              <a:t> </a:t>
            </a:r>
            <a:endParaRPr lang="en-MT" sz="3800" dirty="0">
              <a:latin typeface="Comic Sans MS" panose="030F0702030302020204" pitchFamily="66" charset="0"/>
            </a:endParaRPr>
          </a:p>
        </p:txBody>
      </p:sp>
      <p:sp>
        <p:nvSpPr>
          <p:cNvPr id="2" name="Buttuna tal-Azzjoni: Mur 'Il Quddiem jew Li Jmiss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C5A107B-043D-D19D-152A-5DF7C8D69591}"/>
              </a:ext>
            </a:extLst>
          </p:cNvPr>
          <p:cNvSpPr/>
          <p:nvPr/>
        </p:nvSpPr>
        <p:spPr>
          <a:xfrm>
            <a:off x="11315700" y="6069894"/>
            <a:ext cx="660400" cy="546100"/>
          </a:xfrm>
          <a:prstGeom prst="actionButtonForwardNex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6" name="snajja">
            <a:hlinkClick r:id="" action="ppaction://noaction">
              <a:snd r:embed="rId5" name="538147__fupicat__correct-bell.wav"/>
            </a:hlinkClick>
            <a:extLst>
              <a:ext uri="{FF2B5EF4-FFF2-40B4-BE49-F238E27FC236}">
                <a16:creationId xmlns:a16="http://schemas.microsoft.com/office/drawing/2014/main" id="{79B65544-C72F-5EE5-CCFB-F47944D7D5C6}"/>
              </a:ext>
            </a:extLst>
          </p:cNvPr>
          <p:cNvSpPr/>
          <p:nvPr/>
        </p:nvSpPr>
        <p:spPr>
          <a:xfrm>
            <a:off x="1325242" y="3353918"/>
            <a:ext cx="2151029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tispiċċa</a:t>
            </a:r>
            <a:endParaRPr lang="en-MT" sz="3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najja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18301794-100C-4B96-CB7D-5DFF3C668381}"/>
              </a:ext>
            </a:extLst>
          </p:cNvPr>
          <p:cNvSpPr/>
          <p:nvPr/>
        </p:nvSpPr>
        <p:spPr>
          <a:xfrm>
            <a:off x="5238958" y="3353918"/>
            <a:ext cx="1518681" cy="69364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t-MT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tibda</a:t>
            </a:r>
            <a:endParaRPr lang="en-MT" sz="3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Stampa 10">
            <a:extLst>
              <a:ext uri="{FF2B5EF4-FFF2-40B4-BE49-F238E27FC236}">
                <a16:creationId xmlns:a16="http://schemas.microsoft.com/office/drawing/2014/main" id="{67DDCA01-9024-886D-B96F-941D2841E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1946" y="4487269"/>
            <a:ext cx="1640727" cy="22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02617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GradientVTI">
  <a:themeElements>
    <a:clrScheme name="Citation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167</Words>
  <Application>Microsoft Office PowerPoint</Application>
  <PresentationFormat>Skrin wiesa'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Użati</vt:lpstr>
      </vt:variant>
      <vt:variant>
        <vt:i4>3</vt:i4>
      </vt:variant>
      <vt:variant>
        <vt:lpstr>Tema</vt:lpstr>
      </vt:variant>
      <vt:variant>
        <vt:i4>1</vt:i4>
      </vt:variant>
      <vt:variant>
        <vt:lpstr>Titli tas-Slajds</vt:lpstr>
      </vt:variant>
      <vt:variant>
        <vt:i4>11</vt:i4>
      </vt:variant>
    </vt:vector>
  </HeadingPairs>
  <TitlesOfParts>
    <vt:vector size="15" baseType="lpstr">
      <vt:lpstr>Arial</vt:lpstr>
      <vt:lpstr>Comic Sans MS</vt:lpstr>
      <vt:lpstr>Univers</vt:lpstr>
      <vt:lpstr>GradientVTI</vt:lpstr>
      <vt:lpstr>L-Imnarja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malti.skola.edu.mt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Josette Baldacchino</dc:creator>
  <cp:lastModifiedBy>Josette Baldacchino</cp:lastModifiedBy>
  <cp:revision>10</cp:revision>
  <dcterms:created xsi:type="dcterms:W3CDTF">2025-05-02T08:49:42Z</dcterms:created>
  <dcterms:modified xsi:type="dcterms:W3CDTF">2026-05-06T08:58:58Z</dcterms:modified>
</cp:coreProperties>
</file>