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3" r:id="rId3"/>
    <p:sldId id="284" r:id="rId4"/>
    <p:sldId id="286" r:id="rId5"/>
    <p:sldId id="288" r:id="rId6"/>
    <p:sldId id="287" r:id="rId7"/>
    <p:sldId id="289" r:id="rId8"/>
    <p:sldId id="257" r:id="rId9"/>
    <p:sldId id="260" r:id="rId10"/>
    <p:sldId id="290" r:id="rId11"/>
    <p:sldId id="267" r:id="rId12"/>
    <p:sldId id="265" r:id="rId13"/>
    <p:sldId id="266" r:id="rId14"/>
    <p:sldId id="291" r:id="rId15"/>
    <p:sldId id="292" r:id="rId16"/>
  </p:sldIdLst>
  <p:sldSz cx="12192000" cy="6858000"/>
  <p:notesSz cx="6797675" cy="9926638"/>
  <p:defaultTextStyle>
    <a:defPPr>
      <a:defRPr lang="en-M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tal-Intestazzjon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T"/>
          </a:p>
        </p:txBody>
      </p:sp>
      <p:sp>
        <p:nvSpPr>
          <p:cNvPr id="3" name="Placeholder tad-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77420-DD60-4D6C-A893-E6C8727EC627}" type="datetimeFigureOut">
              <a:rPr lang="en-MT" smtClean="0"/>
              <a:t>06/05/2026</a:t>
            </a:fld>
            <a:endParaRPr lang="en-MT"/>
          </a:p>
        </p:txBody>
      </p:sp>
      <p:sp>
        <p:nvSpPr>
          <p:cNvPr id="4" name="Placeholder tal-Immaġni tas-Slajd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T"/>
          </a:p>
        </p:txBody>
      </p:sp>
      <p:sp>
        <p:nvSpPr>
          <p:cNvPr id="5" name="Placeholder tan-Noti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mt-MT"/>
              <a:t>Ikklikkja biex teditja l-istili tat-test Master</a:t>
            </a:r>
          </a:p>
          <a:p>
            <a:pPr lvl="1"/>
            <a:r>
              <a:rPr lang="mt-MT"/>
              <a:t>It-tieni livell</a:t>
            </a:r>
          </a:p>
          <a:p>
            <a:pPr lvl="2"/>
            <a:r>
              <a:rPr lang="mt-MT"/>
              <a:t>It-tielet livell</a:t>
            </a:r>
          </a:p>
          <a:p>
            <a:pPr lvl="3"/>
            <a:r>
              <a:rPr lang="mt-MT"/>
              <a:t>Ir-raba' livell</a:t>
            </a:r>
          </a:p>
          <a:p>
            <a:pPr lvl="4"/>
            <a:r>
              <a:rPr lang="mt-MT"/>
              <a:t>Il-ħames livell</a:t>
            </a:r>
            <a:endParaRPr lang="en-MT"/>
          </a:p>
        </p:txBody>
      </p:sp>
      <p:sp>
        <p:nvSpPr>
          <p:cNvPr id="6" name="Placeholder ta' Qiegħ il-Paġ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T"/>
          </a:p>
        </p:txBody>
      </p:sp>
      <p:sp>
        <p:nvSpPr>
          <p:cNvPr id="7" name="Placeholder tan-Numru tas-Slajd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FCD89-7AD9-49D4-B5F4-2E3AB76A97C3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3100932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tal-Immaġni tas-Slajd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3" name="Placeholder tan-Not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T" dirty="0"/>
          </a:p>
        </p:txBody>
      </p:sp>
      <p:sp>
        <p:nvSpPr>
          <p:cNvPr id="4" name="Placeholder tan-Numru tas-Slajd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FCD89-7AD9-49D4-B5F4-2E3AB76A97C3}" type="slidenum">
              <a:rPr lang="en-MT" smtClean="0"/>
              <a:t>2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1885299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7B6F96-9446-225C-7104-26D875B5E9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tal-Immaġni tas-Slajd 1">
            <a:extLst>
              <a:ext uri="{FF2B5EF4-FFF2-40B4-BE49-F238E27FC236}">
                <a16:creationId xmlns:a16="http://schemas.microsoft.com/office/drawing/2014/main" id="{403B000A-E5CB-E9B8-62A8-0D70301028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3" name="Placeholder tan-Noti 2">
            <a:extLst>
              <a:ext uri="{FF2B5EF4-FFF2-40B4-BE49-F238E27FC236}">
                <a16:creationId xmlns:a16="http://schemas.microsoft.com/office/drawing/2014/main" id="{304EDB64-69C6-B6A1-9A67-667320ABA5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T" dirty="0"/>
          </a:p>
        </p:txBody>
      </p:sp>
      <p:sp>
        <p:nvSpPr>
          <p:cNvPr id="4" name="Placeholder tan-Numru tas-Slajd 3">
            <a:extLst>
              <a:ext uri="{FF2B5EF4-FFF2-40B4-BE49-F238E27FC236}">
                <a16:creationId xmlns:a16="http://schemas.microsoft.com/office/drawing/2014/main" id="{A4428E7A-BCF8-7D7E-FC8C-4176743B75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FCD89-7AD9-49D4-B5F4-2E3AB76A97C3}" type="slidenum">
              <a:rPr lang="en-MT" smtClean="0"/>
              <a:t>3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1631250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tal-Immaġni tas-Slajd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3" name="Placeholder tan-Not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T" dirty="0"/>
          </a:p>
        </p:txBody>
      </p:sp>
      <p:sp>
        <p:nvSpPr>
          <p:cNvPr id="4" name="Placeholder tan-Numru tas-Slajd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FCD89-7AD9-49D4-B5F4-2E3AB76A97C3}" type="slidenum">
              <a:rPr lang="en-MT" smtClean="0"/>
              <a:t>6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2565602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at-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FF8204C-A468-72F3-2C6B-1A6F75C1A3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mt-MT"/>
              <a:t>Ikklikkja biex teditja l-istil tat-titlu Master</a:t>
            </a:r>
            <a:endParaRPr lang="en-MT"/>
          </a:p>
        </p:txBody>
      </p:sp>
      <p:sp>
        <p:nvSpPr>
          <p:cNvPr id="3" name="Sottotitlu 2">
            <a:extLst>
              <a:ext uri="{FF2B5EF4-FFF2-40B4-BE49-F238E27FC236}">
                <a16:creationId xmlns:a16="http://schemas.microsoft.com/office/drawing/2014/main" id="{D2CE589E-EBF3-D08D-70E4-AAAFC101C6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mt-MT"/>
              <a:t>Ikklikkja biex teditja l-istil tas-sottotitlu Master</a:t>
            </a:r>
            <a:endParaRPr lang="en-MT"/>
          </a:p>
        </p:txBody>
      </p:sp>
      <p:sp>
        <p:nvSpPr>
          <p:cNvPr id="4" name="Placeholder tad-Data 3">
            <a:extLst>
              <a:ext uri="{FF2B5EF4-FFF2-40B4-BE49-F238E27FC236}">
                <a16:creationId xmlns:a16="http://schemas.microsoft.com/office/drawing/2014/main" id="{6EF041F0-2F67-85C6-F0F3-1D7921106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9290-14F6-4F32-A0F2-E1716DE326AC}" type="datetimeFigureOut">
              <a:rPr lang="en-MT" smtClean="0"/>
              <a:t>06/05/2026</a:t>
            </a:fld>
            <a:endParaRPr lang="en-MT"/>
          </a:p>
        </p:txBody>
      </p:sp>
      <p:sp>
        <p:nvSpPr>
          <p:cNvPr id="5" name="Placeholder ta' Qiegħ il-Paġna 4">
            <a:extLst>
              <a:ext uri="{FF2B5EF4-FFF2-40B4-BE49-F238E27FC236}">
                <a16:creationId xmlns:a16="http://schemas.microsoft.com/office/drawing/2014/main" id="{9E7E6229-808E-EB77-77DC-CD0281584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6" name="Placeholder tan-Numru tas-Slajd 5">
            <a:extLst>
              <a:ext uri="{FF2B5EF4-FFF2-40B4-BE49-F238E27FC236}">
                <a16:creationId xmlns:a16="http://schemas.microsoft.com/office/drawing/2014/main" id="{2FB0FEB5-7081-3262-CEAF-81EDA6A0B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A978-A4C4-4A65-B758-0ACC05FB568B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3295971526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u u Test Vertik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FF564AD-0287-1A36-16EF-5CA976CF3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/>
              <a:t>Ikklikkja biex teditja l-istil tat-titlu Master</a:t>
            </a:r>
            <a:endParaRPr lang="en-MT"/>
          </a:p>
        </p:txBody>
      </p:sp>
      <p:sp>
        <p:nvSpPr>
          <p:cNvPr id="3" name="Placeholder ta' Test Vertikali 2">
            <a:extLst>
              <a:ext uri="{FF2B5EF4-FFF2-40B4-BE49-F238E27FC236}">
                <a16:creationId xmlns:a16="http://schemas.microsoft.com/office/drawing/2014/main" id="{92EDA215-08B6-CFBD-94D2-77FFE094AF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mt-MT"/>
              <a:t>Ikklikkja biex teditja l-istili tat-test Master</a:t>
            </a:r>
          </a:p>
          <a:p>
            <a:pPr lvl="1"/>
            <a:r>
              <a:rPr lang="mt-MT"/>
              <a:t>It-tieni livell</a:t>
            </a:r>
          </a:p>
          <a:p>
            <a:pPr lvl="2"/>
            <a:r>
              <a:rPr lang="mt-MT"/>
              <a:t>It-tielet livell</a:t>
            </a:r>
          </a:p>
          <a:p>
            <a:pPr lvl="3"/>
            <a:r>
              <a:rPr lang="mt-MT"/>
              <a:t>Ir-raba' livell</a:t>
            </a:r>
          </a:p>
          <a:p>
            <a:pPr lvl="4"/>
            <a:r>
              <a:rPr lang="mt-MT"/>
              <a:t>Il-ħames livell</a:t>
            </a:r>
            <a:endParaRPr lang="en-MT"/>
          </a:p>
        </p:txBody>
      </p:sp>
      <p:sp>
        <p:nvSpPr>
          <p:cNvPr id="4" name="Placeholder tad-Data 3">
            <a:extLst>
              <a:ext uri="{FF2B5EF4-FFF2-40B4-BE49-F238E27FC236}">
                <a16:creationId xmlns:a16="http://schemas.microsoft.com/office/drawing/2014/main" id="{33BDCE32-9361-FDD0-B6E0-D9BEF5FA3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9290-14F6-4F32-A0F2-E1716DE326AC}" type="datetimeFigureOut">
              <a:rPr lang="en-MT" smtClean="0"/>
              <a:t>06/05/2026</a:t>
            </a:fld>
            <a:endParaRPr lang="en-MT"/>
          </a:p>
        </p:txBody>
      </p:sp>
      <p:sp>
        <p:nvSpPr>
          <p:cNvPr id="5" name="Placeholder ta' Qiegħ il-Paġna 4">
            <a:extLst>
              <a:ext uri="{FF2B5EF4-FFF2-40B4-BE49-F238E27FC236}">
                <a16:creationId xmlns:a16="http://schemas.microsoft.com/office/drawing/2014/main" id="{A766ABC8-64CC-EEAC-54FA-2605B7CAD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6" name="Placeholder tan-Numru tas-Slajd 5">
            <a:extLst>
              <a:ext uri="{FF2B5EF4-FFF2-40B4-BE49-F238E27FC236}">
                <a16:creationId xmlns:a16="http://schemas.microsoft.com/office/drawing/2014/main" id="{0CB9A194-E381-311D-0694-E68CF1BA1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A978-A4C4-4A65-B758-0ACC05FB568B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157971593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kali u T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kali 1">
            <a:extLst>
              <a:ext uri="{FF2B5EF4-FFF2-40B4-BE49-F238E27FC236}">
                <a16:creationId xmlns:a16="http://schemas.microsoft.com/office/drawing/2014/main" id="{4597D62E-BFB0-82C7-2E65-7F0F29B696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mt-MT"/>
              <a:t>Ikklikkja biex teditja l-istil tat-titlu Master</a:t>
            </a:r>
            <a:endParaRPr lang="en-MT"/>
          </a:p>
        </p:txBody>
      </p:sp>
      <p:sp>
        <p:nvSpPr>
          <p:cNvPr id="3" name="Placeholder ta' Test Vertikali 2">
            <a:extLst>
              <a:ext uri="{FF2B5EF4-FFF2-40B4-BE49-F238E27FC236}">
                <a16:creationId xmlns:a16="http://schemas.microsoft.com/office/drawing/2014/main" id="{3BA3CE2A-C3F0-FA09-0492-86412C46A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mt-MT"/>
              <a:t>Ikklikkja biex teditja l-istili tat-test Master</a:t>
            </a:r>
          </a:p>
          <a:p>
            <a:pPr lvl="1"/>
            <a:r>
              <a:rPr lang="mt-MT"/>
              <a:t>It-tieni livell</a:t>
            </a:r>
          </a:p>
          <a:p>
            <a:pPr lvl="2"/>
            <a:r>
              <a:rPr lang="mt-MT"/>
              <a:t>It-tielet livell</a:t>
            </a:r>
          </a:p>
          <a:p>
            <a:pPr lvl="3"/>
            <a:r>
              <a:rPr lang="mt-MT"/>
              <a:t>Ir-raba' livell</a:t>
            </a:r>
          </a:p>
          <a:p>
            <a:pPr lvl="4"/>
            <a:r>
              <a:rPr lang="mt-MT"/>
              <a:t>Il-ħames livell</a:t>
            </a:r>
            <a:endParaRPr lang="en-MT"/>
          </a:p>
        </p:txBody>
      </p:sp>
      <p:sp>
        <p:nvSpPr>
          <p:cNvPr id="4" name="Placeholder tad-Data 3">
            <a:extLst>
              <a:ext uri="{FF2B5EF4-FFF2-40B4-BE49-F238E27FC236}">
                <a16:creationId xmlns:a16="http://schemas.microsoft.com/office/drawing/2014/main" id="{CCA23906-4AC9-7A25-4BB3-BB5C25EF5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9290-14F6-4F32-A0F2-E1716DE326AC}" type="datetimeFigureOut">
              <a:rPr lang="en-MT" smtClean="0"/>
              <a:t>06/05/2026</a:t>
            </a:fld>
            <a:endParaRPr lang="en-MT"/>
          </a:p>
        </p:txBody>
      </p:sp>
      <p:sp>
        <p:nvSpPr>
          <p:cNvPr id="5" name="Placeholder ta' Qiegħ il-Paġna 4">
            <a:extLst>
              <a:ext uri="{FF2B5EF4-FFF2-40B4-BE49-F238E27FC236}">
                <a16:creationId xmlns:a16="http://schemas.microsoft.com/office/drawing/2014/main" id="{44EA0F20-900C-6C11-2920-8F32FD1F5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6" name="Placeholder tan-Numru tas-Slajd 5">
            <a:extLst>
              <a:ext uri="{FF2B5EF4-FFF2-40B4-BE49-F238E27FC236}">
                <a16:creationId xmlns:a16="http://schemas.microsoft.com/office/drawing/2014/main" id="{B437B001-195E-E55B-615D-7931404D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A978-A4C4-4A65-B758-0ACC05FB568B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3557782164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u Konte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85F3330-5F03-4911-80B3-A8AC96B65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/>
              <a:t>Ikklikkja biex teditja l-istil tat-titlu Master</a:t>
            </a:r>
            <a:endParaRPr lang="en-MT"/>
          </a:p>
        </p:txBody>
      </p:sp>
      <p:sp>
        <p:nvSpPr>
          <p:cNvPr id="3" name="Placeholder tal-Kontenut 2">
            <a:extLst>
              <a:ext uri="{FF2B5EF4-FFF2-40B4-BE49-F238E27FC236}">
                <a16:creationId xmlns:a16="http://schemas.microsoft.com/office/drawing/2014/main" id="{08994FF2-33A1-27EF-1421-1F5A6A23C5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mt-MT"/>
              <a:t>Ikklikkja biex teditja l-istili tat-test Master</a:t>
            </a:r>
          </a:p>
          <a:p>
            <a:pPr lvl="1"/>
            <a:r>
              <a:rPr lang="mt-MT"/>
              <a:t>It-tieni livell</a:t>
            </a:r>
          </a:p>
          <a:p>
            <a:pPr lvl="2"/>
            <a:r>
              <a:rPr lang="mt-MT"/>
              <a:t>It-tielet livell</a:t>
            </a:r>
          </a:p>
          <a:p>
            <a:pPr lvl="3"/>
            <a:r>
              <a:rPr lang="mt-MT"/>
              <a:t>Ir-raba' livell</a:t>
            </a:r>
          </a:p>
          <a:p>
            <a:pPr lvl="4"/>
            <a:r>
              <a:rPr lang="mt-MT"/>
              <a:t>Il-ħames livell</a:t>
            </a:r>
            <a:endParaRPr lang="en-MT"/>
          </a:p>
        </p:txBody>
      </p:sp>
      <p:sp>
        <p:nvSpPr>
          <p:cNvPr id="4" name="Placeholder tad-Data 3">
            <a:extLst>
              <a:ext uri="{FF2B5EF4-FFF2-40B4-BE49-F238E27FC236}">
                <a16:creationId xmlns:a16="http://schemas.microsoft.com/office/drawing/2014/main" id="{53BA9710-FE5F-597F-91E1-CBD905B65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9290-14F6-4F32-A0F2-E1716DE326AC}" type="datetimeFigureOut">
              <a:rPr lang="en-MT" smtClean="0"/>
              <a:t>06/05/2026</a:t>
            </a:fld>
            <a:endParaRPr lang="en-MT"/>
          </a:p>
        </p:txBody>
      </p:sp>
      <p:sp>
        <p:nvSpPr>
          <p:cNvPr id="5" name="Placeholder ta' Qiegħ il-Paġna 4">
            <a:extLst>
              <a:ext uri="{FF2B5EF4-FFF2-40B4-BE49-F238E27FC236}">
                <a16:creationId xmlns:a16="http://schemas.microsoft.com/office/drawing/2014/main" id="{14B07197-2B0A-56E5-C1DF-A083F79D4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6" name="Placeholder tan-Numru tas-Slajd 5">
            <a:extLst>
              <a:ext uri="{FF2B5EF4-FFF2-40B4-BE49-F238E27FC236}">
                <a16:creationId xmlns:a16="http://schemas.microsoft.com/office/drawing/2014/main" id="{8A57ADE4-D8F8-1E02-8A97-B9AD48614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A978-A4C4-4A65-B758-0ACC05FB568B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287760803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zjoni tat-Taqs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DC0BE2B-B6A3-9476-89D0-1326A4764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mt-MT"/>
              <a:t>Ikklikkja biex teditja l-istil tat-titlu Master</a:t>
            </a:r>
            <a:endParaRPr lang="en-MT"/>
          </a:p>
        </p:txBody>
      </p:sp>
      <p:sp>
        <p:nvSpPr>
          <p:cNvPr id="3" name="Placeholder tat-Test 2">
            <a:extLst>
              <a:ext uri="{FF2B5EF4-FFF2-40B4-BE49-F238E27FC236}">
                <a16:creationId xmlns:a16="http://schemas.microsoft.com/office/drawing/2014/main" id="{11863851-65EA-9EDF-024F-732835940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mt-MT"/>
              <a:t>Ikklikkja biex teditja l-istili tat-test Master</a:t>
            </a:r>
          </a:p>
        </p:txBody>
      </p:sp>
      <p:sp>
        <p:nvSpPr>
          <p:cNvPr id="4" name="Placeholder tad-Data 3">
            <a:extLst>
              <a:ext uri="{FF2B5EF4-FFF2-40B4-BE49-F238E27FC236}">
                <a16:creationId xmlns:a16="http://schemas.microsoft.com/office/drawing/2014/main" id="{D3F525BB-F7CF-2201-81F3-CC9F59451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9290-14F6-4F32-A0F2-E1716DE326AC}" type="datetimeFigureOut">
              <a:rPr lang="en-MT" smtClean="0"/>
              <a:t>06/05/2026</a:t>
            </a:fld>
            <a:endParaRPr lang="en-MT"/>
          </a:p>
        </p:txBody>
      </p:sp>
      <p:sp>
        <p:nvSpPr>
          <p:cNvPr id="5" name="Placeholder ta' Qiegħ il-Paġna 4">
            <a:extLst>
              <a:ext uri="{FF2B5EF4-FFF2-40B4-BE49-F238E27FC236}">
                <a16:creationId xmlns:a16="http://schemas.microsoft.com/office/drawing/2014/main" id="{F246F8AA-EB0D-CD71-FDAE-93F91E2B6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6" name="Placeholder tan-Numru tas-Slajd 5">
            <a:extLst>
              <a:ext uri="{FF2B5EF4-FFF2-40B4-BE49-F238E27FC236}">
                <a16:creationId xmlns:a16="http://schemas.microsoft.com/office/drawing/2014/main" id="{6F6C93B1-2430-F1BB-227E-1D3CB1838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A978-A4C4-4A65-B758-0ACC05FB568B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240526945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Żewġ K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BAD398D-4A97-5E45-46CD-A8FCF6D04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/>
              <a:t>Ikklikkja biex teditja l-istil tat-titlu Master</a:t>
            </a:r>
            <a:endParaRPr lang="en-MT"/>
          </a:p>
        </p:txBody>
      </p:sp>
      <p:sp>
        <p:nvSpPr>
          <p:cNvPr id="3" name="Placeholder tal-Kontenut 2">
            <a:extLst>
              <a:ext uri="{FF2B5EF4-FFF2-40B4-BE49-F238E27FC236}">
                <a16:creationId xmlns:a16="http://schemas.microsoft.com/office/drawing/2014/main" id="{59DFFB7E-1251-A0AF-3FB5-44499846E8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mt-MT"/>
              <a:t>Ikklikkja biex teditja l-istili tat-test Master</a:t>
            </a:r>
          </a:p>
          <a:p>
            <a:pPr lvl="1"/>
            <a:r>
              <a:rPr lang="mt-MT"/>
              <a:t>It-tieni livell</a:t>
            </a:r>
          </a:p>
          <a:p>
            <a:pPr lvl="2"/>
            <a:r>
              <a:rPr lang="mt-MT"/>
              <a:t>It-tielet livell</a:t>
            </a:r>
          </a:p>
          <a:p>
            <a:pPr lvl="3"/>
            <a:r>
              <a:rPr lang="mt-MT"/>
              <a:t>Ir-raba' livell</a:t>
            </a:r>
          </a:p>
          <a:p>
            <a:pPr lvl="4"/>
            <a:r>
              <a:rPr lang="mt-MT"/>
              <a:t>Il-ħames livell</a:t>
            </a:r>
            <a:endParaRPr lang="en-MT"/>
          </a:p>
        </p:txBody>
      </p:sp>
      <p:sp>
        <p:nvSpPr>
          <p:cNvPr id="4" name="Placeholder tal-Kontenut 3">
            <a:extLst>
              <a:ext uri="{FF2B5EF4-FFF2-40B4-BE49-F238E27FC236}">
                <a16:creationId xmlns:a16="http://schemas.microsoft.com/office/drawing/2014/main" id="{7610E596-14D4-A94E-3066-FB4AB25FF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mt-MT"/>
              <a:t>Ikklikkja biex teditja l-istili tat-test Master</a:t>
            </a:r>
          </a:p>
          <a:p>
            <a:pPr lvl="1"/>
            <a:r>
              <a:rPr lang="mt-MT"/>
              <a:t>It-tieni livell</a:t>
            </a:r>
          </a:p>
          <a:p>
            <a:pPr lvl="2"/>
            <a:r>
              <a:rPr lang="mt-MT"/>
              <a:t>It-tielet livell</a:t>
            </a:r>
          </a:p>
          <a:p>
            <a:pPr lvl="3"/>
            <a:r>
              <a:rPr lang="mt-MT"/>
              <a:t>Ir-raba' livell</a:t>
            </a:r>
          </a:p>
          <a:p>
            <a:pPr lvl="4"/>
            <a:r>
              <a:rPr lang="mt-MT"/>
              <a:t>Il-ħames livell</a:t>
            </a:r>
            <a:endParaRPr lang="en-MT"/>
          </a:p>
        </p:txBody>
      </p:sp>
      <p:sp>
        <p:nvSpPr>
          <p:cNvPr id="5" name="Placeholder tad-Data 4">
            <a:extLst>
              <a:ext uri="{FF2B5EF4-FFF2-40B4-BE49-F238E27FC236}">
                <a16:creationId xmlns:a16="http://schemas.microsoft.com/office/drawing/2014/main" id="{DF17BAB1-1F6D-100F-D8D7-34FE6F73F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9290-14F6-4F32-A0F2-E1716DE326AC}" type="datetimeFigureOut">
              <a:rPr lang="en-MT" smtClean="0"/>
              <a:t>06/05/2026</a:t>
            </a:fld>
            <a:endParaRPr lang="en-MT"/>
          </a:p>
        </p:txBody>
      </p:sp>
      <p:sp>
        <p:nvSpPr>
          <p:cNvPr id="6" name="Placeholder ta' Qiegħ il-Paġna 5">
            <a:extLst>
              <a:ext uri="{FF2B5EF4-FFF2-40B4-BE49-F238E27FC236}">
                <a16:creationId xmlns:a16="http://schemas.microsoft.com/office/drawing/2014/main" id="{2BF14758-6ABC-1FA3-7F5F-D3FC2531C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7" name="Placeholder tan-Numru tas-Slajd 6">
            <a:extLst>
              <a:ext uri="{FF2B5EF4-FFF2-40B4-BE49-F238E27FC236}">
                <a16:creationId xmlns:a16="http://schemas.microsoft.com/office/drawing/2014/main" id="{765685A9-1748-90F4-0E45-71A8ED887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A978-A4C4-4A65-B758-0ACC05FB568B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2104477997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qabb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3F696F4-AE9B-2041-35CE-2E093E615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mt-MT"/>
              <a:t>Ikklikkja biex teditja l-istil tat-titlu Master</a:t>
            </a:r>
            <a:endParaRPr lang="en-MT"/>
          </a:p>
        </p:txBody>
      </p:sp>
      <p:sp>
        <p:nvSpPr>
          <p:cNvPr id="3" name="Placeholder tat-Test 2">
            <a:extLst>
              <a:ext uri="{FF2B5EF4-FFF2-40B4-BE49-F238E27FC236}">
                <a16:creationId xmlns:a16="http://schemas.microsoft.com/office/drawing/2014/main" id="{81CBAC47-4C4D-947D-5107-D5114A2B6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mt-MT"/>
              <a:t>Ikklikkja biex teditja l-istili tat-test Master</a:t>
            </a:r>
          </a:p>
        </p:txBody>
      </p:sp>
      <p:sp>
        <p:nvSpPr>
          <p:cNvPr id="4" name="Placeholder tal-Kontenut 3">
            <a:extLst>
              <a:ext uri="{FF2B5EF4-FFF2-40B4-BE49-F238E27FC236}">
                <a16:creationId xmlns:a16="http://schemas.microsoft.com/office/drawing/2014/main" id="{5C0E3748-1242-86D4-F3D8-AEC245068A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mt-MT"/>
              <a:t>Ikklikkja biex teditja l-istili tat-test Master</a:t>
            </a:r>
          </a:p>
          <a:p>
            <a:pPr lvl="1"/>
            <a:r>
              <a:rPr lang="mt-MT"/>
              <a:t>It-tieni livell</a:t>
            </a:r>
          </a:p>
          <a:p>
            <a:pPr lvl="2"/>
            <a:r>
              <a:rPr lang="mt-MT"/>
              <a:t>It-tielet livell</a:t>
            </a:r>
          </a:p>
          <a:p>
            <a:pPr lvl="3"/>
            <a:r>
              <a:rPr lang="mt-MT"/>
              <a:t>Ir-raba' livell</a:t>
            </a:r>
          </a:p>
          <a:p>
            <a:pPr lvl="4"/>
            <a:r>
              <a:rPr lang="mt-MT"/>
              <a:t>Il-ħames livell</a:t>
            </a:r>
            <a:endParaRPr lang="en-MT"/>
          </a:p>
        </p:txBody>
      </p:sp>
      <p:sp>
        <p:nvSpPr>
          <p:cNvPr id="5" name="Placeholder tat-Test 4">
            <a:extLst>
              <a:ext uri="{FF2B5EF4-FFF2-40B4-BE49-F238E27FC236}">
                <a16:creationId xmlns:a16="http://schemas.microsoft.com/office/drawing/2014/main" id="{314491DD-F489-4FF7-066D-8A25DAA2A5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mt-MT"/>
              <a:t>Ikklikkja biex teditja l-istili tat-test Master</a:t>
            </a:r>
          </a:p>
        </p:txBody>
      </p:sp>
      <p:sp>
        <p:nvSpPr>
          <p:cNvPr id="6" name="Placeholder tal-Kontenut 5">
            <a:extLst>
              <a:ext uri="{FF2B5EF4-FFF2-40B4-BE49-F238E27FC236}">
                <a16:creationId xmlns:a16="http://schemas.microsoft.com/office/drawing/2014/main" id="{D21F85E0-6E70-6A5F-40E1-3C3BBCA87C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mt-MT"/>
              <a:t>Ikklikkja biex teditja l-istili tat-test Master</a:t>
            </a:r>
          </a:p>
          <a:p>
            <a:pPr lvl="1"/>
            <a:r>
              <a:rPr lang="mt-MT"/>
              <a:t>It-tieni livell</a:t>
            </a:r>
          </a:p>
          <a:p>
            <a:pPr lvl="2"/>
            <a:r>
              <a:rPr lang="mt-MT"/>
              <a:t>It-tielet livell</a:t>
            </a:r>
          </a:p>
          <a:p>
            <a:pPr lvl="3"/>
            <a:r>
              <a:rPr lang="mt-MT"/>
              <a:t>Ir-raba' livell</a:t>
            </a:r>
          </a:p>
          <a:p>
            <a:pPr lvl="4"/>
            <a:r>
              <a:rPr lang="mt-MT"/>
              <a:t>Il-ħames livell</a:t>
            </a:r>
            <a:endParaRPr lang="en-MT"/>
          </a:p>
        </p:txBody>
      </p:sp>
      <p:sp>
        <p:nvSpPr>
          <p:cNvPr id="7" name="Placeholder tad-Data 6">
            <a:extLst>
              <a:ext uri="{FF2B5EF4-FFF2-40B4-BE49-F238E27FC236}">
                <a16:creationId xmlns:a16="http://schemas.microsoft.com/office/drawing/2014/main" id="{F44E11A2-119A-BAE4-5634-991928E7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9290-14F6-4F32-A0F2-E1716DE326AC}" type="datetimeFigureOut">
              <a:rPr lang="en-MT" smtClean="0"/>
              <a:t>06/05/2026</a:t>
            </a:fld>
            <a:endParaRPr lang="en-MT"/>
          </a:p>
        </p:txBody>
      </p:sp>
      <p:sp>
        <p:nvSpPr>
          <p:cNvPr id="8" name="Placeholder ta' Qiegħ il-Paġna 7">
            <a:extLst>
              <a:ext uri="{FF2B5EF4-FFF2-40B4-BE49-F238E27FC236}">
                <a16:creationId xmlns:a16="http://schemas.microsoft.com/office/drawing/2014/main" id="{8EEC2496-AFBF-58A4-F6EA-FA89AC512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9" name="Placeholder tan-Numru tas-Slajd 8">
            <a:extLst>
              <a:ext uri="{FF2B5EF4-FFF2-40B4-BE49-F238E27FC236}">
                <a16:creationId xmlns:a16="http://schemas.microsoft.com/office/drawing/2014/main" id="{FD657B39-E263-4FD3-88E9-64B5828BF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A978-A4C4-4A65-B758-0ACC05FB568B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3511612712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u B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C32FECA-4BE8-3FB0-B9E6-F4FA6F28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/>
              <a:t>Ikklikkja biex teditja l-istil tat-titlu Master</a:t>
            </a:r>
            <a:endParaRPr lang="en-MT"/>
          </a:p>
        </p:txBody>
      </p:sp>
      <p:sp>
        <p:nvSpPr>
          <p:cNvPr id="3" name="Placeholder tad-Data 2">
            <a:extLst>
              <a:ext uri="{FF2B5EF4-FFF2-40B4-BE49-F238E27FC236}">
                <a16:creationId xmlns:a16="http://schemas.microsoft.com/office/drawing/2014/main" id="{754DAB1F-875E-BC1A-AC6E-9025F95F1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9290-14F6-4F32-A0F2-E1716DE326AC}" type="datetimeFigureOut">
              <a:rPr lang="en-MT" smtClean="0"/>
              <a:t>06/05/2026</a:t>
            </a:fld>
            <a:endParaRPr lang="en-MT"/>
          </a:p>
        </p:txBody>
      </p:sp>
      <p:sp>
        <p:nvSpPr>
          <p:cNvPr id="4" name="Placeholder ta' Qiegħ il-Paġna 3">
            <a:extLst>
              <a:ext uri="{FF2B5EF4-FFF2-40B4-BE49-F238E27FC236}">
                <a16:creationId xmlns:a16="http://schemas.microsoft.com/office/drawing/2014/main" id="{DD4B742F-DB95-8A7D-6A74-30AE008C6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5" name="Placeholder tan-Numru tas-Slajd 4">
            <a:extLst>
              <a:ext uri="{FF2B5EF4-FFF2-40B4-BE49-F238E27FC236}">
                <a16:creationId xmlns:a16="http://schemas.microsoft.com/office/drawing/2014/main" id="{CC5DD891-2093-69DB-42D8-10096477F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A978-A4C4-4A65-B758-0ACC05FB568B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163912393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oj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tad-Data 1">
            <a:extLst>
              <a:ext uri="{FF2B5EF4-FFF2-40B4-BE49-F238E27FC236}">
                <a16:creationId xmlns:a16="http://schemas.microsoft.com/office/drawing/2014/main" id="{B21F8961-76CF-F2E4-D9F1-A939EA6EA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9290-14F6-4F32-A0F2-E1716DE326AC}" type="datetimeFigureOut">
              <a:rPr lang="en-MT" smtClean="0"/>
              <a:t>06/05/2026</a:t>
            </a:fld>
            <a:endParaRPr lang="en-MT"/>
          </a:p>
        </p:txBody>
      </p:sp>
      <p:sp>
        <p:nvSpPr>
          <p:cNvPr id="3" name="Placeholder ta' Qiegħ il-Paġna 2">
            <a:extLst>
              <a:ext uri="{FF2B5EF4-FFF2-40B4-BE49-F238E27FC236}">
                <a16:creationId xmlns:a16="http://schemas.microsoft.com/office/drawing/2014/main" id="{64A0BCD7-D94A-35E5-E7C5-44278D85B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4" name="Placeholder tan-Numru tas-Slajd 3">
            <a:extLst>
              <a:ext uri="{FF2B5EF4-FFF2-40B4-BE49-F238E27FC236}">
                <a16:creationId xmlns:a16="http://schemas.microsoft.com/office/drawing/2014/main" id="{71570231-76B6-745A-7512-BC3740531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A978-A4C4-4A65-B758-0ACC05FB568B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1931112969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ontenut b'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7234BA2-7C43-66CC-E9BC-0D11C063F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mt-MT"/>
              <a:t>Ikklikkja biex teditja l-istil tat-titlu Master</a:t>
            </a:r>
            <a:endParaRPr lang="en-MT"/>
          </a:p>
        </p:txBody>
      </p:sp>
      <p:sp>
        <p:nvSpPr>
          <p:cNvPr id="3" name="Placeholder tal-Kontenut 2">
            <a:extLst>
              <a:ext uri="{FF2B5EF4-FFF2-40B4-BE49-F238E27FC236}">
                <a16:creationId xmlns:a16="http://schemas.microsoft.com/office/drawing/2014/main" id="{B647F0B7-C705-FA76-750B-4A949FF1E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mt-MT"/>
              <a:t>Ikklikkja biex teditja l-istili tat-test Master</a:t>
            </a:r>
          </a:p>
          <a:p>
            <a:pPr lvl="1"/>
            <a:r>
              <a:rPr lang="mt-MT"/>
              <a:t>It-tieni livell</a:t>
            </a:r>
          </a:p>
          <a:p>
            <a:pPr lvl="2"/>
            <a:r>
              <a:rPr lang="mt-MT"/>
              <a:t>It-tielet livell</a:t>
            </a:r>
          </a:p>
          <a:p>
            <a:pPr lvl="3"/>
            <a:r>
              <a:rPr lang="mt-MT"/>
              <a:t>Ir-raba' livell</a:t>
            </a:r>
          </a:p>
          <a:p>
            <a:pPr lvl="4"/>
            <a:r>
              <a:rPr lang="mt-MT"/>
              <a:t>Il-ħames livell</a:t>
            </a:r>
            <a:endParaRPr lang="en-MT"/>
          </a:p>
        </p:txBody>
      </p:sp>
      <p:sp>
        <p:nvSpPr>
          <p:cNvPr id="4" name="Placeholder tat-Test 3">
            <a:extLst>
              <a:ext uri="{FF2B5EF4-FFF2-40B4-BE49-F238E27FC236}">
                <a16:creationId xmlns:a16="http://schemas.microsoft.com/office/drawing/2014/main" id="{359CE215-DF5A-7D28-C310-7284D5BCC5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mt-MT"/>
              <a:t>Ikklikkja biex teditja l-istili tat-test Master</a:t>
            </a:r>
          </a:p>
        </p:txBody>
      </p:sp>
      <p:sp>
        <p:nvSpPr>
          <p:cNvPr id="5" name="Placeholder tad-Data 4">
            <a:extLst>
              <a:ext uri="{FF2B5EF4-FFF2-40B4-BE49-F238E27FC236}">
                <a16:creationId xmlns:a16="http://schemas.microsoft.com/office/drawing/2014/main" id="{BB263FA8-92F2-6466-34E7-556D4447F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9290-14F6-4F32-A0F2-E1716DE326AC}" type="datetimeFigureOut">
              <a:rPr lang="en-MT" smtClean="0"/>
              <a:t>06/05/2026</a:t>
            </a:fld>
            <a:endParaRPr lang="en-MT"/>
          </a:p>
        </p:txBody>
      </p:sp>
      <p:sp>
        <p:nvSpPr>
          <p:cNvPr id="6" name="Placeholder ta' Qiegħ il-Paġna 5">
            <a:extLst>
              <a:ext uri="{FF2B5EF4-FFF2-40B4-BE49-F238E27FC236}">
                <a16:creationId xmlns:a16="http://schemas.microsoft.com/office/drawing/2014/main" id="{A9EDA294-9B6D-36A6-04C6-0173C4E2C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7" name="Placeholder tan-Numru tas-Slajd 6">
            <a:extLst>
              <a:ext uri="{FF2B5EF4-FFF2-40B4-BE49-F238E27FC236}">
                <a16:creationId xmlns:a16="http://schemas.microsoft.com/office/drawing/2014/main" id="{D53F135D-AE71-A404-15CA-E1B786EAF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A978-A4C4-4A65-B758-0ACC05FB568B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253536904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tampa b'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E836973-9948-8EC2-0B22-6FF181D3D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mt-MT"/>
              <a:t>Ikklikkja biex teditja l-istil tat-titlu Master</a:t>
            </a:r>
            <a:endParaRPr lang="en-MT"/>
          </a:p>
        </p:txBody>
      </p:sp>
      <p:sp>
        <p:nvSpPr>
          <p:cNvPr id="3" name="Placeholder tal-Istampa 2">
            <a:extLst>
              <a:ext uri="{FF2B5EF4-FFF2-40B4-BE49-F238E27FC236}">
                <a16:creationId xmlns:a16="http://schemas.microsoft.com/office/drawing/2014/main" id="{E7857FBD-E74A-E81B-0B52-1B17406F55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T"/>
          </a:p>
        </p:txBody>
      </p:sp>
      <p:sp>
        <p:nvSpPr>
          <p:cNvPr id="4" name="Placeholder tat-Test 3">
            <a:extLst>
              <a:ext uri="{FF2B5EF4-FFF2-40B4-BE49-F238E27FC236}">
                <a16:creationId xmlns:a16="http://schemas.microsoft.com/office/drawing/2014/main" id="{624C0009-F223-539B-DB31-2FE2A054A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mt-MT"/>
              <a:t>Ikklikkja biex teditja l-istili tat-test Master</a:t>
            </a:r>
          </a:p>
        </p:txBody>
      </p:sp>
      <p:sp>
        <p:nvSpPr>
          <p:cNvPr id="5" name="Placeholder tad-Data 4">
            <a:extLst>
              <a:ext uri="{FF2B5EF4-FFF2-40B4-BE49-F238E27FC236}">
                <a16:creationId xmlns:a16="http://schemas.microsoft.com/office/drawing/2014/main" id="{D902D650-A29B-F55E-CD56-FE483BB49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9290-14F6-4F32-A0F2-E1716DE326AC}" type="datetimeFigureOut">
              <a:rPr lang="en-MT" smtClean="0"/>
              <a:t>06/05/2026</a:t>
            </a:fld>
            <a:endParaRPr lang="en-MT"/>
          </a:p>
        </p:txBody>
      </p:sp>
      <p:sp>
        <p:nvSpPr>
          <p:cNvPr id="6" name="Placeholder ta' Qiegħ il-Paġna 5">
            <a:extLst>
              <a:ext uri="{FF2B5EF4-FFF2-40B4-BE49-F238E27FC236}">
                <a16:creationId xmlns:a16="http://schemas.microsoft.com/office/drawing/2014/main" id="{B03C7182-E0FE-9573-C95E-A8EE4470F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7" name="Placeholder tan-Numru tas-Slajd 6">
            <a:extLst>
              <a:ext uri="{FF2B5EF4-FFF2-40B4-BE49-F238E27FC236}">
                <a16:creationId xmlns:a16="http://schemas.microsoft.com/office/drawing/2014/main" id="{FF0071F4-02EB-F1C7-96FE-55775C92C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A978-A4C4-4A65-B758-0ACC05FB568B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313921634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tat-Titlu 1">
            <a:extLst>
              <a:ext uri="{FF2B5EF4-FFF2-40B4-BE49-F238E27FC236}">
                <a16:creationId xmlns:a16="http://schemas.microsoft.com/office/drawing/2014/main" id="{58DDF14D-CB81-B0AF-535E-F216911FA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mt-MT"/>
              <a:t>Ikklikkja biex teditja l-istil tat-titlu Master</a:t>
            </a:r>
            <a:endParaRPr lang="en-MT"/>
          </a:p>
        </p:txBody>
      </p:sp>
      <p:sp>
        <p:nvSpPr>
          <p:cNvPr id="3" name="Placeholder tat-Test 2">
            <a:extLst>
              <a:ext uri="{FF2B5EF4-FFF2-40B4-BE49-F238E27FC236}">
                <a16:creationId xmlns:a16="http://schemas.microsoft.com/office/drawing/2014/main" id="{EC791052-AFA6-04DA-BC41-AC6FDFAAD9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mt-MT"/>
              <a:t>Ikklikkja biex teditja l-istili tat-test Master</a:t>
            </a:r>
          </a:p>
          <a:p>
            <a:pPr lvl="1"/>
            <a:r>
              <a:rPr lang="mt-MT"/>
              <a:t>It-tieni livell</a:t>
            </a:r>
          </a:p>
          <a:p>
            <a:pPr lvl="2"/>
            <a:r>
              <a:rPr lang="mt-MT"/>
              <a:t>It-tielet livell</a:t>
            </a:r>
          </a:p>
          <a:p>
            <a:pPr lvl="3"/>
            <a:r>
              <a:rPr lang="mt-MT"/>
              <a:t>Ir-raba' livell</a:t>
            </a:r>
          </a:p>
          <a:p>
            <a:pPr lvl="4"/>
            <a:r>
              <a:rPr lang="mt-MT"/>
              <a:t>Il-ħames livell</a:t>
            </a:r>
            <a:endParaRPr lang="en-MT"/>
          </a:p>
        </p:txBody>
      </p:sp>
      <p:sp>
        <p:nvSpPr>
          <p:cNvPr id="4" name="Placeholder tad-Data 3">
            <a:extLst>
              <a:ext uri="{FF2B5EF4-FFF2-40B4-BE49-F238E27FC236}">
                <a16:creationId xmlns:a16="http://schemas.microsoft.com/office/drawing/2014/main" id="{44EA47BD-4727-BFA3-DF0A-7202357FC6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76F9290-14F6-4F32-A0F2-E1716DE326AC}" type="datetimeFigureOut">
              <a:rPr lang="en-MT" smtClean="0"/>
              <a:t>06/05/2026</a:t>
            </a:fld>
            <a:endParaRPr lang="en-MT"/>
          </a:p>
        </p:txBody>
      </p:sp>
      <p:sp>
        <p:nvSpPr>
          <p:cNvPr id="5" name="Placeholder ta' Qiegħ il-Paġna 4">
            <a:extLst>
              <a:ext uri="{FF2B5EF4-FFF2-40B4-BE49-F238E27FC236}">
                <a16:creationId xmlns:a16="http://schemas.microsoft.com/office/drawing/2014/main" id="{894D38A8-3827-737B-619B-B8D0ABD2C7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MT"/>
          </a:p>
        </p:txBody>
      </p:sp>
      <p:sp>
        <p:nvSpPr>
          <p:cNvPr id="6" name="Placeholder tan-Numru tas-Slajd 5">
            <a:extLst>
              <a:ext uri="{FF2B5EF4-FFF2-40B4-BE49-F238E27FC236}">
                <a16:creationId xmlns:a16="http://schemas.microsoft.com/office/drawing/2014/main" id="{EE8B961F-D4DD-8CD8-D9A1-8F9E4033A3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CEA978-A4C4-4A65-B758-0ACC05FB568B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1721729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M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48E96E37-E6DF-36E3-1D4F-21312B907E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066" y="1581996"/>
            <a:ext cx="11183102" cy="2590027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l"/>
            <a:r>
              <a:rPr lang="mt-MT" b="1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Diskors pulit u edukat (</a:t>
            </a:r>
            <a:r>
              <a:rPr lang="mt-MT" b="1" kern="1200" dirty="0">
                <a:solidFill>
                  <a:schemeClr val="accent2"/>
                </a:solidFill>
                <a:latin typeface="Comic Sans MS" panose="030F0702030302020204" pitchFamily="66" charset="0"/>
              </a:rPr>
              <a:t>formali</a:t>
            </a:r>
            <a:r>
              <a:rPr lang="mt-MT" b="1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)</a:t>
            </a:r>
            <a:br>
              <a:rPr lang="mt-MT" b="1" kern="12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mt-MT" b="1" dirty="0">
                <a:latin typeface="Comic Sans MS" panose="030F0702030302020204" pitchFamily="66" charset="0"/>
              </a:rPr>
              <a:t>Diskors ta’ mal-ħbieb (</a:t>
            </a:r>
            <a:r>
              <a:rPr lang="mt-MT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informali</a:t>
            </a:r>
            <a:r>
              <a:rPr lang="mt-MT" b="1" dirty="0">
                <a:latin typeface="Comic Sans MS" panose="030F0702030302020204" pitchFamily="66" charset="0"/>
              </a:rPr>
              <a:t>)</a:t>
            </a:r>
            <a:endParaRPr lang="en-US" b="1" kern="1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Kaxxa tat-Test 4">
            <a:extLst>
              <a:ext uri="{FF2B5EF4-FFF2-40B4-BE49-F238E27FC236}">
                <a16:creationId xmlns:a16="http://schemas.microsoft.com/office/drawing/2014/main" id="{E9643F98-BB79-193E-4CA4-3AC6C9D4A13A}"/>
              </a:ext>
            </a:extLst>
          </p:cNvPr>
          <p:cNvSpPr txBox="1"/>
          <p:nvPr/>
        </p:nvSpPr>
        <p:spPr>
          <a:xfrm>
            <a:off x="1121920" y="4401649"/>
            <a:ext cx="9910295" cy="12817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Smigħ parti minn nru 2: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Niddistingwi sewwa mit-ton … diskors formali u informali …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91746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0C61D1-815D-E2FD-724C-89FDDB32D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178A8DC-EC11-2143-066B-1A684060F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0611C47-4DFA-F883-8FB4-465FE457E5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71255" y="-1"/>
            <a:ext cx="7649490" cy="5728133"/>
            <a:chOff x="329184" y="1"/>
            <a:chExt cx="524256" cy="5728133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3A4E642-35C9-296F-2B88-5D3398652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28134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9F27947-8E1B-B810-BEE1-6A9C3091D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9D7B96A2-91E3-53FF-A3C2-25C323D67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318045"/>
            <a:ext cx="10999072" cy="53251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6" name="Iggruppar 5">
            <a:extLst>
              <a:ext uri="{FF2B5EF4-FFF2-40B4-BE49-F238E27FC236}">
                <a16:creationId xmlns:a16="http://schemas.microsoft.com/office/drawing/2014/main" id="{1F3ADAB2-D7D0-3152-DB63-D0666C79B858}"/>
              </a:ext>
            </a:extLst>
          </p:cNvPr>
          <p:cNvGrpSpPr/>
          <p:nvPr/>
        </p:nvGrpSpPr>
        <p:grpSpPr>
          <a:xfrm>
            <a:off x="1169386" y="772621"/>
            <a:ext cx="2753101" cy="3421964"/>
            <a:chOff x="1169386" y="772621"/>
            <a:chExt cx="2753101" cy="3421964"/>
          </a:xfrm>
        </p:grpSpPr>
        <p:sp>
          <p:nvSpPr>
            <p:cNvPr id="11" name="Kaxxa tat-Test 10">
              <a:extLst>
                <a:ext uri="{FF2B5EF4-FFF2-40B4-BE49-F238E27FC236}">
                  <a16:creationId xmlns:a16="http://schemas.microsoft.com/office/drawing/2014/main" id="{18D80D3D-B122-4543-97C1-4DF11BC66571}"/>
                </a:ext>
              </a:extLst>
            </p:cNvPr>
            <p:cNvSpPr txBox="1"/>
            <p:nvPr/>
          </p:nvSpPr>
          <p:spPr>
            <a:xfrm>
              <a:off x="1169386" y="3746208"/>
              <a:ext cx="2641973" cy="448377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t-MT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Djarju</a:t>
              </a:r>
              <a:endPara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pic>
          <p:nvPicPr>
            <p:cNvPr id="10" name="Stampa 9">
              <a:extLst>
                <a:ext uri="{FF2B5EF4-FFF2-40B4-BE49-F238E27FC236}">
                  <a16:creationId xmlns:a16="http://schemas.microsoft.com/office/drawing/2014/main" id="{B0573AD2-915F-EE6A-1600-5ECFDF9ECA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179287" y="772621"/>
              <a:ext cx="2743200" cy="2743200"/>
            </a:xfrm>
            <a:prstGeom prst="rect">
              <a:avLst/>
            </a:prstGeom>
          </p:spPr>
        </p:pic>
      </p:grpSp>
      <p:grpSp>
        <p:nvGrpSpPr>
          <p:cNvPr id="7" name="Iggruppar 6">
            <a:extLst>
              <a:ext uri="{FF2B5EF4-FFF2-40B4-BE49-F238E27FC236}">
                <a16:creationId xmlns:a16="http://schemas.microsoft.com/office/drawing/2014/main" id="{CA64A728-5EA2-2056-EC06-4FC5D0252A3A}"/>
              </a:ext>
            </a:extLst>
          </p:cNvPr>
          <p:cNvGrpSpPr/>
          <p:nvPr/>
        </p:nvGrpSpPr>
        <p:grpSpPr>
          <a:xfrm>
            <a:off x="4165164" y="772621"/>
            <a:ext cx="4035875" cy="3350290"/>
            <a:chOff x="4165164" y="772621"/>
            <a:chExt cx="4035875" cy="3350290"/>
          </a:xfrm>
        </p:grpSpPr>
        <p:sp>
          <p:nvSpPr>
            <p:cNvPr id="12" name="Kaxxa tat-Test 11">
              <a:extLst>
                <a:ext uri="{FF2B5EF4-FFF2-40B4-BE49-F238E27FC236}">
                  <a16:creationId xmlns:a16="http://schemas.microsoft.com/office/drawing/2014/main" id="{D46AB5CE-E37E-4AF2-C033-6AC1573A68EE}"/>
                </a:ext>
              </a:extLst>
            </p:cNvPr>
            <p:cNvSpPr txBox="1"/>
            <p:nvPr/>
          </p:nvSpPr>
          <p:spPr>
            <a:xfrm>
              <a:off x="4165164" y="3674533"/>
              <a:ext cx="4035875" cy="448378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t-MT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Messaġġ </a:t>
              </a:r>
              <a:r>
                <a:rPr kumimoji="0" lang="mt-MT" sz="2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bil-mowbajl</a:t>
              </a:r>
              <a:endPara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pic>
          <p:nvPicPr>
            <p:cNvPr id="8" name="Stampa 7">
              <a:extLst>
                <a:ext uri="{FF2B5EF4-FFF2-40B4-BE49-F238E27FC236}">
                  <a16:creationId xmlns:a16="http://schemas.microsoft.com/office/drawing/2014/main" id="{30B96318-C56D-2268-5DFF-2B4B0F9E9F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4732088" y="772621"/>
              <a:ext cx="2743200" cy="2743200"/>
            </a:xfrm>
            <a:prstGeom prst="rect">
              <a:avLst/>
            </a:prstGeom>
          </p:spPr>
        </p:pic>
      </p:grpSp>
      <p:grpSp>
        <p:nvGrpSpPr>
          <p:cNvPr id="9" name="Iggruppar 8">
            <a:extLst>
              <a:ext uri="{FF2B5EF4-FFF2-40B4-BE49-F238E27FC236}">
                <a16:creationId xmlns:a16="http://schemas.microsoft.com/office/drawing/2014/main" id="{38654018-A6CD-6FD1-87E5-C4B45A1A6689}"/>
              </a:ext>
            </a:extLst>
          </p:cNvPr>
          <p:cNvGrpSpPr/>
          <p:nvPr/>
        </p:nvGrpSpPr>
        <p:grpSpPr>
          <a:xfrm>
            <a:off x="8290779" y="772621"/>
            <a:ext cx="2743200" cy="3387172"/>
            <a:chOff x="8290779" y="772621"/>
            <a:chExt cx="2743200" cy="3387172"/>
          </a:xfrm>
        </p:grpSpPr>
        <p:pic>
          <p:nvPicPr>
            <p:cNvPr id="5" name="Stampa 4">
              <a:extLst>
                <a:ext uri="{FF2B5EF4-FFF2-40B4-BE49-F238E27FC236}">
                  <a16:creationId xmlns:a16="http://schemas.microsoft.com/office/drawing/2014/main" id="{C1C615AB-630F-1487-91BE-49C95A73E1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8290779" y="772621"/>
              <a:ext cx="2743200" cy="2743200"/>
            </a:xfrm>
            <a:prstGeom prst="rect">
              <a:avLst/>
            </a:prstGeom>
          </p:spPr>
        </p:pic>
        <p:sp>
          <p:nvSpPr>
            <p:cNvPr id="2" name="Kaxxa tat-Test 1">
              <a:extLst>
                <a:ext uri="{FF2B5EF4-FFF2-40B4-BE49-F238E27FC236}">
                  <a16:creationId xmlns:a16="http://schemas.microsoft.com/office/drawing/2014/main" id="{6E058A12-D8B9-3B3A-EC9F-0E13154E2400}"/>
                </a:ext>
              </a:extLst>
            </p:cNvPr>
            <p:cNvSpPr txBox="1"/>
            <p:nvPr/>
          </p:nvSpPr>
          <p:spPr>
            <a:xfrm>
              <a:off x="9029011" y="3637651"/>
              <a:ext cx="1351574" cy="52214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925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t-MT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Kartolini</a:t>
              </a:r>
              <a:endPara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</p:grpSp>
      <p:sp>
        <p:nvSpPr>
          <p:cNvPr id="4" name="Kaxxa tat-Test 3">
            <a:extLst>
              <a:ext uri="{FF2B5EF4-FFF2-40B4-BE49-F238E27FC236}">
                <a16:creationId xmlns:a16="http://schemas.microsoft.com/office/drawing/2014/main" id="{2BA0F560-7EEB-52D6-91E9-4EB24323F1B5}"/>
              </a:ext>
            </a:extLst>
          </p:cNvPr>
          <p:cNvSpPr txBox="1"/>
          <p:nvPr/>
        </p:nvSpPr>
        <p:spPr>
          <a:xfrm>
            <a:off x="2271255" y="5808544"/>
            <a:ext cx="981603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mt-MT" sz="5600" b="1" i="0" u="none" strike="noStrike" kern="1200" cap="none" spc="0" normalizeH="0" baseline="0" noProof="0" dirty="0">
                <a:ln>
                  <a:noFill/>
                </a:ln>
                <a:solidFill>
                  <a:srgbClr val="E971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bejn il-ħbieb </a:t>
            </a:r>
            <a:r>
              <a:rPr kumimoji="0" lang="mt-MT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mt-MT" sz="5600" b="1" i="0" u="none" strike="noStrike" kern="1200" cap="none" spc="0" normalizeH="0" baseline="0" noProof="0" dirty="0">
                <a:ln>
                  <a:noFill/>
                </a:ln>
                <a:solidFill>
                  <a:srgbClr val="E971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informali</a:t>
            </a:r>
            <a:r>
              <a:rPr kumimoji="0" lang="mt-MT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lang="en-MT" dirty="0"/>
          </a:p>
        </p:txBody>
      </p:sp>
    </p:spTree>
    <p:extLst>
      <p:ext uri="{BB962C8B-B14F-4D97-AF65-F5344CB8AC3E}">
        <p14:creationId xmlns:p14="http://schemas.microsoft.com/office/powerpoint/2010/main" val="2797986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25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E662D9-AADF-15EA-AF69-C5A53A044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6BD5DC4-8CE1-EBA9-2E5B-A869740820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0D18CC-6FF8-A997-1D2C-7E475EE67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3E1604-86DB-5ABF-6540-6EE52391F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7AAD8B-1757-4CAC-EA48-BF6CDED61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Kaxxa tat-Test 2">
            <a:extLst>
              <a:ext uri="{FF2B5EF4-FFF2-40B4-BE49-F238E27FC236}">
                <a16:creationId xmlns:a16="http://schemas.microsoft.com/office/drawing/2014/main" id="{684C29D8-B9A1-B547-85CD-3CBD30678AB4}"/>
              </a:ext>
            </a:extLst>
          </p:cNvPr>
          <p:cNvSpPr txBox="1"/>
          <p:nvPr/>
        </p:nvSpPr>
        <p:spPr>
          <a:xfrm>
            <a:off x="966278" y="1842116"/>
            <a:ext cx="9910296" cy="25900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Ejja </a:t>
            </a:r>
            <a:r>
              <a:rPr kumimoji="0" lang="mt-MT" sz="8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nħarsu</a:t>
            </a:r>
            <a:r>
              <a:rPr kumimoji="0" lang="mt-MT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lejn Silta 1 u Silta 2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6FAB7C-1D09-EF6E-7E03-47C0612CDF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94305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5B88AB-C40C-02FB-D2A5-AD4B156B3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95FA86E-F3F7-6A83-F622-C577ADCEAD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FCE67E-CF3C-3366-32DE-396235C74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43419D-1294-363C-0DF3-38BCC1BEF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47F77E-F8B9-A725-92DD-3F8B9A5CA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Kaxxa tat-Test 2">
            <a:extLst>
              <a:ext uri="{FF2B5EF4-FFF2-40B4-BE49-F238E27FC236}">
                <a16:creationId xmlns:a16="http://schemas.microsoft.com/office/drawing/2014/main" id="{16F82C7D-A996-3DF1-0B00-4BC543035179}"/>
              </a:ext>
            </a:extLst>
          </p:cNvPr>
          <p:cNvSpPr txBox="1"/>
          <p:nvPr/>
        </p:nvSpPr>
        <p:spPr>
          <a:xfrm>
            <a:off x="793980" y="1643827"/>
            <a:ext cx="10257167" cy="41436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mt-MT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Display" panose="021100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7614876-BFB0-C0A1-B6B4-FF60EF314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Kaxxa tat-Test 1">
            <a:extLst>
              <a:ext uri="{FF2B5EF4-FFF2-40B4-BE49-F238E27FC236}">
                <a16:creationId xmlns:a16="http://schemas.microsoft.com/office/drawing/2014/main" id="{57B088CB-9184-F0D6-09C0-27B9A83C5FC2}"/>
              </a:ext>
            </a:extLst>
          </p:cNvPr>
          <p:cNvSpPr txBox="1"/>
          <p:nvPr/>
        </p:nvSpPr>
        <p:spPr>
          <a:xfrm>
            <a:off x="946380" y="1796227"/>
            <a:ext cx="10257167" cy="41436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mt-MT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Display" panose="02110004020202020204"/>
              <a:ea typeface="+mn-ea"/>
              <a:cs typeface="+mn-cs"/>
            </a:endParaRPr>
          </a:p>
        </p:txBody>
      </p:sp>
      <p:sp>
        <p:nvSpPr>
          <p:cNvPr id="4" name="Kaxxa tat-Test 3">
            <a:extLst>
              <a:ext uri="{FF2B5EF4-FFF2-40B4-BE49-F238E27FC236}">
                <a16:creationId xmlns:a16="http://schemas.microsoft.com/office/drawing/2014/main" id="{E9FA46F4-4BA5-1A09-F84A-47B4A30D930C}"/>
              </a:ext>
            </a:extLst>
          </p:cNvPr>
          <p:cNvSpPr txBox="1"/>
          <p:nvPr/>
        </p:nvSpPr>
        <p:spPr>
          <a:xfrm>
            <a:off x="812132" y="1288391"/>
            <a:ext cx="10257167" cy="480389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32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kumimoji="0" lang="mt-MT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 </a:t>
            </a:r>
            <a:r>
              <a:rPr lang="mt-MT" sz="17200" b="1" dirty="0">
                <a:solidFill>
                  <a:prstClr val="black"/>
                </a:solidFill>
                <a:latin typeface="Comic Sans MS" panose="030F0702030302020204" pitchFamily="66" charset="0"/>
              </a:rPr>
              <a:t>Artiklu f’gazzetta (silta 1)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5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    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defRPr/>
            </a:pPr>
            <a:r>
              <a:rPr kumimoji="0" lang="mt-MT" sz="5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</a:rPr>
              <a:t>   </a:t>
            </a:r>
            <a:r>
              <a:rPr kumimoji="0" lang="mt-MT" sz="9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</a:rPr>
              <a:t>  </a:t>
            </a:r>
            <a:r>
              <a:rPr lang="mt-MT" sz="9000" b="1" dirty="0">
                <a:solidFill>
                  <a:prstClr val="black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Din hi kitba pulita u </a:t>
            </a:r>
            <a:r>
              <a:rPr lang="mt-MT" sz="9000" b="1" dirty="0" err="1">
                <a:solidFill>
                  <a:prstClr val="black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edukata</a:t>
            </a:r>
            <a:r>
              <a:rPr lang="mt-MT" sz="9000" b="1" dirty="0">
                <a:solidFill>
                  <a:prstClr val="black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 (formali)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defRPr/>
            </a:pPr>
            <a:r>
              <a:rPr lang="mt-MT" sz="9000" b="1" dirty="0">
                <a:solidFill>
                  <a:prstClr val="black"/>
                </a:solidFill>
                <a:latin typeface="Comic Sans MS" panose="030F0702030302020204" pitchFamily="66" charset="0"/>
              </a:rPr>
              <a:t>    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defRPr/>
            </a:pPr>
            <a:r>
              <a:rPr lang="mt-MT" sz="9000" b="1" dirty="0">
                <a:solidFill>
                  <a:prstClr val="black"/>
                </a:solidFill>
                <a:latin typeface="Comic Sans MS" panose="030F0702030302020204" pitchFamily="66" charset="0"/>
              </a:rPr>
              <a:t>    F’Artiklu nsibu informazzjoni dwar avveniment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defRPr/>
            </a:pPr>
            <a:endParaRPr lang="mt-MT" sz="90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defRPr/>
            </a:pPr>
            <a:r>
              <a:rPr lang="mt-MT" sz="9000" b="1" dirty="0">
                <a:solidFill>
                  <a:prstClr val="black"/>
                </a:solidFill>
                <a:latin typeface="Comic Sans MS" panose="030F0702030302020204" pitchFamily="66" charset="0"/>
              </a:rPr>
              <a:t>    F’Artiklu ma jintużawx il-kliem jiena, inti, huwa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defRPr/>
            </a:pPr>
            <a:r>
              <a:rPr lang="mt-MT" sz="9000" b="1" dirty="0">
                <a:solidFill>
                  <a:prstClr val="black"/>
                </a:solidFill>
                <a:latin typeface="Comic Sans MS" panose="030F0702030302020204" pitchFamily="66" charset="0"/>
              </a:rPr>
              <a:t>    eċċ.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5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</a:rPr>
              <a:t>   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mt-MT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Display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74261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7D8297-6411-9751-6C3A-5BA1DE35A6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E0FEF3-B82F-2612-5EC1-D229649B91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816C6C-EBF8-867F-C238-BE09AB7EB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8B507E-BFD5-2D09-A7BB-349A3EBD6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1C59D5-01F9-A902-BF74-300409D9F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Kaxxa tat-Test 2">
            <a:extLst>
              <a:ext uri="{FF2B5EF4-FFF2-40B4-BE49-F238E27FC236}">
                <a16:creationId xmlns:a16="http://schemas.microsoft.com/office/drawing/2014/main" id="{A6D55CE1-3905-A638-1BDD-9C471515CA9D}"/>
              </a:ext>
            </a:extLst>
          </p:cNvPr>
          <p:cNvSpPr txBox="1"/>
          <p:nvPr/>
        </p:nvSpPr>
        <p:spPr>
          <a:xfrm>
            <a:off x="793980" y="1643827"/>
            <a:ext cx="10257167" cy="41436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mt-MT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Display" panose="021100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E057A7-9382-AB9E-AD46-33983A134F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Kaxxa tat-Test 1">
            <a:extLst>
              <a:ext uri="{FF2B5EF4-FFF2-40B4-BE49-F238E27FC236}">
                <a16:creationId xmlns:a16="http://schemas.microsoft.com/office/drawing/2014/main" id="{0C5E6504-DD40-4933-E076-E2493BA9ACA3}"/>
              </a:ext>
            </a:extLst>
          </p:cNvPr>
          <p:cNvSpPr txBox="1"/>
          <p:nvPr/>
        </p:nvSpPr>
        <p:spPr>
          <a:xfrm>
            <a:off x="946380" y="1796227"/>
            <a:ext cx="10257167" cy="41436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mt-MT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Display" panose="02110004020202020204"/>
              <a:ea typeface="+mn-ea"/>
              <a:cs typeface="+mn-cs"/>
            </a:endParaRPr>
          </a:p>
        </p:txBody>
      </p:sp>
      <p:sp>
        <p:nvSpPr>
          <p:cNvPr id="4" name="Kaxxa tat-Test 3">
            <a:extLst>
              <a:ext uri="{FF2B5EF4-FFF2-40B4-BE49-F238E27FC236}">
                <a16:creationId xmlns:a16="http://schemas.microsoft.com/office/drawing/2014/main" id="{A76F4B94-1946-A506-F8D4-21DC25C9F8A6}"/>
              </a:ext>
            </a:extLst>
          </p:cNvPr>
          <p:cNvSpPr txBox="1"/>
          <p:nvPr/>
        </p:nvSpPr>
        <p:spPr>
          <a:xfrm>
            <a:off x="56919" y="67139"/>
            <a:ext cx="12135080" cy="58727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mt-MT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mt-MT" sz="1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1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   </a:t>
            </a:r>
            <a:r>
              <a:rPr lang="mt-MT" sz="2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Djarju (Silta 2)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 </a:t>
            </a:r>
            <a:endParaRPr lang="mt-MT" sz="136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mt-MT" sz="13600" b="1" dirty="0">
                <a:solidFill>
                  <a:prstClr val="black"/>
                </a:solidFill>
                <a:latin typeface="Comic Sans MS" panose="030F0702030302020204" pitchFamily="66" charset="0"/>
              </a:rPr>
              <a:t>    </a:t>
            </a:r>
            <a:r>
              <a:rPr lang="mt-MT" sz="13600" b="1" dirty="0">
                <a:solidFill>
                  <a:prstClr val="black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Din hi kitba li tista’ titqies bejn il-ħbieb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mt-MT" sz="13600" b="1" dirty="0">
                <a:solidFill>
                  <a:prstClr val="black"/>
                </a:solidFill>
                <a:latin typeface="Comic Sans MS" panose="030F0702030302020204" pitchFamily="66" charset="0"/>
              </a:rPr>
              <a:t>    </a:t>
            </a:r>
            <a:r>
              <a:rPr lang="mt-MT" sz="13600" b="1" dirty="0">
                <a:solidFill>
                  <a:prstClr val="black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(informali)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mt-MT" sz="136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mt-MT" sz="13600" b="1" dirty="0">
                <a:solidFill>
                  <a:prstClr val="black"/>
                </a:solidFill>
                <a:latin typeface="Comic Sans MS" panose="030F0702030302020204" pitchFamily="66" charset="0"/>
              </a:rPr>
              <a:t>    Il-kitba jkun fiha dettalji personali.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mt-MT" sz="136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mt-MT" sz="13600" b="1" dirty="0">
                <a:solidFill>
                  <a:prstClr val="black"/>
                </a:solidFill>
                <a:latin typeface="Comic Sans MS" panose="030F0702030302020204" pitchFamily="66" charset="0"/>
              </a:rPr>
              <a:t>    Fil-kitba nsibu l-</a:t>
            </a:r>
            <a:r>
              <a:rPr lang="mt-MT" sz="136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interjezzjonijiet</a:t>
            </a:r>
            <a:r>
              <a:rPr lang="mt-MT" sz="13600" b="1" dirty="0">
                <a:solidFill>
                  <a:prstClr val="black"/>
                </a:solidFill>
                <a:latin typeface="Comic Sans MS" panose="030F0702030302020204" pitchFamily="66" charset="0"/>
              </a:rPr>
              <a:t> bħal </a:t>
            </a:r>
            <a:r>
              <a:rPr lang="mt-MT" sz="136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uff</a:t>
            </a:r>
            <a:r>
              <a:rPr lang="mt-MT" sz="13600" b="1" dirty="0">
                <a:solidFill>
                  <a:prstClr val="black"/>
                </a:solidFill>
                <a:latin typeface="Comic Sans MS" panose="030F0702030302020204" pitchFamily="66" charset="0"/>
              </a:rPr>
              <a:t>, </a:t>
            </a:r>
            <a:r>
              <a:rPr lang="mt-MT" sz="136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jaqq</a:t>
            </a:r>
            <a:r>
              <a:rPr lang="mt-MT" sz="136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mt-MT" sz="13600" b="1" dirty="0">
                <a:solidFill>
                  <a:prstClr val="black"/>
                </a:solidFill>
                <a:latin typeface="Comic Sans MS" panose="030F0702030302020204" pitchFamily="66" charset="0"/>
              </a:rPr>
              <a:t>    eċċ.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mt-MT" sz="9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4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 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  <a:t>   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mt-MT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Display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67034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26FD52-00EC-3EFF-1AD0-0B923C4045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9EE17ED-8281-B410-DFDA-DBC30798A5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15FD15-9606-8B00-F811-4535DA5D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7CEF85-9DDF-DDF0-4E0E-BEDFA82714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C4A124-E2A9-EA63-C336-5575FB6A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Kaxxa tat-Test 2">
            <a:extLst>
              <a:ext uri="{FF2B5EF4-FFF2-40B4-BE49-F238E27FC236}">
                <a16:creationId xmlns:a16="http://schemas.microsoft.com/office/drawing/2014/main" id="{75511687-484E-4E2F-4878-3B1E1D4524D5}"/>
              </a:ext>
            </a:extLst>
          </p:cNvPr>
          <p:cNvSpPr txBox="1"/>
          <p:nvPr/>
        </p:nvSpPr>
        <p:spPr>
          <a:xfrm>
            <a:off x="793980" y="1643827"/>
            <a:ext cx="10257167" cy="41436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mt-MT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Display" panose="021100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58CEBBA-D3E4-9137-BC55-4A9751018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Kaxxa tat-Test 1">
            <a:extLst>
              <a:ext uri="{FF2B5EF4-FFF2-40B4-BE49-F238E27FC236}">
                <a16:creationId xmlns:a16="http://schemas.microsoft.com/office/drawing/2014/main" id="{2EB16D04-4093-5B26-FFF7-3B574CB6278C}"/>
              </a:ext>
            </a:extLst>
          </p:cNvPr>
          <p:cNvSpPr txBox="1"/>
          <p:nvPr/>
        </p:nvSpPr>
        <p:spPr>
          <a:xfrm>
            <a:off x="946380" y="1796227"/>
            <a:ext cx="10257167" cy="41436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mt-MT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Display" panose="02110004020202020204"/>
              <a:ea typeface="+mn-ea"/>
              <a:cs typeface="+mn-cs"/>
            </a:endParaRPr>
          </a:p>
        </p:txBody>
      </p:sp>
      <p:sp>
        <p:nvSpPr>
          <p:cNvPr id="4" name="Kaxxa tat-Test 3">
            <a:extLst>
              <a:ext uri="{FF2B5EF4-FFF2-40B4-BE49-F238E27FC236}">
                <a16:creationId xmlns:a16="http://schemas.microsoft.com/office/drawing/2014/main" id="{14E4FE82-1600-F571-E5A1-4535B2D6D30F}"/>
              </a:ext>
            </a:extLst>
          </p:cNvPr>
          <p:cNvSpPr txBox="1"/>
          <p:nvPr/>
        </p:nvSpPr>
        <p:spPr>
          <a:xfrm>
            <a:off x="558466" y="1086934"/>
            <a:ext cx="10604518" cy="492969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mt-MT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1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Fi gruppi se </a:t>
            </a:r>
            <a:r>
              <a:rPr kumimoji="0" lang="mt-MT" sz="1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tħarsu</a:t>
            </a:r>
            <a:r>
              <a:rPr kumimoji="0" lang="mt-MT" sz="1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lejn iż-żewġ siltiet u tiktbu dwar x’taħsbu li huma l-kliem/frażijiet</a:t>
            </a:r>
            <a:r>
              <a:rPr kumimoji="0" lang="mt-MT" sz="1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jew affarijiet</a:t>
            </a:r>
            <a:r>
              <a:rPr kumimoji="0" lang="mt-MT" sz="1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li jagħmlu l-kitba </a:t>
            </a:r>
            <a:r>
              <a:rPr kumimoji="0" lang="mt-MT" sz="14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formali</a:t>
            </a:r>
            <a:r>
              <a:rPr kumimoji="0" lang="mt-MT" sz="1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f’silta 1 u </a:t>
            </a:r>
            <a:r>
              <a:rPr kumimoji="0" lang="mt-MT" sz="14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informali</a:t>
            </a:r>
            <a:r>
              <a:rPr kumimoji="0" lang="mt-MT" sz="1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f’silta 2.</a:t>
            </a:r>
            <a:endParaRPr lang="mt-MT" sz="14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mt-MT" sz="9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4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 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  <a:t>   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mt-MT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Display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73279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E44A1F-4AE1-52B0-9AC2-DB49F4EF8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236A1B1E-F805-B9D4-479E-593FEFA72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391D889-2A2E-3098-6839-B31D7E686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B27D033-C348-074B-EC02-8C5158424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6B0A7E1-B69B-6C3B-D968-136535121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02C7CC61-A9D6-4782-F3D5-F28B4A2650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750" y="2972640"/>
            <a:ext cx="10822915" cy="259002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mt-MT" b="1" dirty="0">
                <a:solidFill>
                  <a:schemeClr val="accent2"/>
                </a:solidFill>
              </a:rPr>
              <a:t>malti.skola.edu.mt</a:t>
            </a:r>
            <a:endParaRPr lang="en-US" b="1" kern="1200" dirty="0">
              <a:solidFill>
                <a:schemeClr val="tx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22F6F6E-3A46-3F3C-D322-EEE8600A9E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67051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tampa 4" descr="Stampa li fiha fuq gewwa, hajt, blu, art&#10;&#10;Deskrizzjoni ġġenerata awtomatikament">
            <a:extLst>
              <a:ext uri="{FF2B5EF4-FFF2-40B4-BE49-F238E27FC236}">
                <a16:creationId xmlns:a16="http://schemas.microsoft.com/office/drawing/2014/main" id="{DD6EB55B-C8AD-DB03-1C27-2C73AEED2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Stampa 8" descr="Stampa li fiha hwejjeg, ragel, persuna&#10;&#10;Deskrizzjoni ġġenerata awtomatikament">
            <a:extLst>
              <a:ext uri="{FF2B5EF4-FFF2-40B4-BE49-F238E27FC236}">
                <a16:creationId xmlns:a16="http://schemas.microsoft.com/office/drawing/2014/main" id="{CCEAD382-284F-0FAB-F578-7200158900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73" b="89941" l="9961" r="89941">
                        <a14:foregroundMark x1="46191" y1="9473" x2="51074" y2="9473"/>
                        <a14:foregroundMark x1="43555" y1="51660" x2="48438" y2="42969"/>
                        <a14:foregroundMark x1="43555" y1="54590" x2="53418" y2="47363"/>
                        <a14:foregroundMark x1="53418" y1="47363" x2="54297" y2="45996"/>
                        <a14:foregroundMark x1="49707" y1="52832" x2="54004" y2="50586"/>
                        <a14:foregroundMark x1="51660" y1="72168" x2="55078" y2="71387"/>
                        <a14:backgroundMark x1="26660" y1="59961" x2="27246" y2="51855"/>
                        <a14:backgroundMark x1="29102" y1="47949" x2="34277" y2="46387"/>
                      </a14:backgroundRemoval>
                    </a14:imgEffect>
                  </a14:imgLayer>
                </a14:imgProps>
              </a:ext>
            </a:extLst>
          </a:blip>
          <a:srcRect l="19187" t="3415" r="27019" b="18699"/>
          <a:stretch/>
        </p:blipFill>
        <p:spPr>
          <a:xfrm>
            <a:off x="7372814" y="1516566"/>
            <a:ext cx="3689195" cy="5341434"/>
          </a:xfrm>
          <a:prstGeom prst="rect">
            <a:avLst/>
          </a:prstGeom>
        </p:spPr>
      </p:pic>
      <p:sp>
        <p:nvSpPr>
          <p:cNvPr id="10" name="Bużżieqa tad-Diskors: Rettangolu 9">
            <a:extLst>
              <a:ext uri="{FF2B5EF4-FFF2-40B4-BE49-F238E27FC236}">
                <a16:creationId xmlns:a16="http://schemas.microsoft.com/office/drawing/2014/main" id="{442DFC02-AC6F-CD42-1DE1-3FD190BE3502}"/>
              </a:ext>
            </a:extLst>
          </p:cNvPr>
          <p:cNvSpPr/>
          <p:nvPr/>
        </p:nvSpPr>
        <p:spPr>
          <a:xfrm>
            <a:off x="591014" y="4538546"/>
            <a:ext cx="6657279" cy="1906859"/>
          </a:xfrm>
          <a:prstGeom prst="wedgeRectCallout">
            <a:avLst>
              <a:gd name="adj1" fmla="val 77441"/>
              <a:gd name="adj2" fmla="val -93994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MT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L-għodwa t-</a:t>
            </a:r>
            <a:r>
              <a:rPr lang="en-MT" sz="3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tajba</a:t>
            </a:r>
            <a:r>
              <a:rPr lang="en-MT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. </a:t>
            </a:r>
            <a:r>
              <a:rPr lang="en-MT" sz="3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Jien</a:t>
            </a:r>
            <a:r>
              <a:rPr lang="en-MT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 Is-Sur Calleja, </a:t>
            </a:r>
            <a:r>
              <a:rPr lang="en-MT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is-</a:t>
            </a:r>
            <a:r>
              <a:rPr lang="en-MT" sz="36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surmast</a:t>
            </a:r>
            <a:r>
              <a:rPr lang="en-MT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. Lili </a:t>
            </a:r>
            <a:r>
              <a:rPr lang="en-MT" sz="36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kellimni</a:t>
            </a:r>
            <a:r>
              <a:rPr lang="en-MT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MT" sz="36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b’mod</a:t>
            </a:r>
            <a:r>
              <a:rPr lang="en-MT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MT" sz="3600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edukat</a:t>
            </a:r>
            <a:r>
              <a:rPr lang="en-MT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 u </a:t>
            </a:r>
            <a:r>
              <a:rPr lang="en-MT" sz="3600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pulit</a:t>
            </a:r>
            <a:r>
              <a:rPr lang="en-MT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70756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D8D8A3-BF78-3C10-0C70-1A080E1BF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tampa 4" descr="Stampa li fiha fuq gewwa, hajt, blu, art&#10;&#10;Deskrizzjoni ġġenerata awtomatikament">
            <a:extLst>
              <a:ext uri="{FF2B5EF4-FFF2-40B4-BE49-F238E27FC236}">
                <a16:creationId xmlns:a16="http://schemas.microsoft.com/office/drawing/2014/main" id="{5B1BA1A8-FE98-7F30-15EF-3D2EEDE4A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Stampa 8" descr="Stampa li fiha hwejjeg, ragel, persuna&#10;&#10;Deskrizzjoni ġġenerata awtomatikament">
            <a:extLst>
              <a:ext uri="{FF2B5EF4-FFF2-40B4-BE49-F238E27FC236}">
                <a16:creationId xmlns:a16="http://schemas.microsoft.com/office/drawing/2014/main" id="{58056222-95F6-A1EE-6CDC-DEFCA48AE6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73" b="89941" l="9961" r="89941">
                        <a14:foregroundMark x1="46191" y1="9473" x2="51074" y2="9473"/>
                        <a14:foregroundMark x1="43555" y1="51660" x2="48438" y2="42969"/>
                        <a14:foregroundMark x1="43555" y1="54590" x2="53418" y2="47363"/>
                        <a14:foregroundMark x1="53418" y1="47363" x2="54297" y2="45996"/>
                        <a14:foregroundMark x1="49707" y1="52832" x2="54004" y2="50586"/>
                        <a14:foregroundMark x1="51660" y1="72168" x2="55078" y2="71387"/>
                        <a14:backgroundMark x1="26660" y1="59961" x2="27246" y2="51855"/>
                        <a14:backgroundMark x1="29102" y1="47949" x2="34277" y2="46387"/>
                      </a14:backgroundRemoval>
                    </a14:imgEffect>
                  </a14:imgLayer>
                </a14:imgProps>
              </a:ext>
            </a:extLst>
          </a:blip>
          <a:srcRect l="19187" t="3415" r="27019" b="18699"/>
          <a:stretch/>
        </p:blipFill>
        <p:spPr>
          <a:xfrm>
            <a:off x="7372814" y="1516566"/>
            <a:ext cx="3689195" cy="5341434"/>
          </a:xfrm>
          <a:prstGeom prst="rect">
            <a:avLst/>
          </a:prstGeom>
        </p:spPr>
      </p:pic>
      <p:pic>
        <p:nvPicPr>
          <p:cNvPr id="2" name="Stampa 1" descr="Stampa li fiha hwejjeg, clipart&#10;&#10;Deskrizzjoni ġġenerata awtomatikament">
            <a:extLst>
              <a:ext uri="{FF2B5EF4-FFF2-40B4-BE49-F238E27FC236}">
                <a16:creationId xmlns:a16="http://schemas.microsoft.com/office/drawing/2014/main" id="{0329AEAA-0A15-0E22-FB7A-68A95D9181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7" b="99316" l="9961" r="89844">
                        <a14:foregroundMark x1="47266" y1="99023" x2="48926" y2="74121"/>
                        <a14:foregroundMark x1="48926" y1="74121" x2="58301" y2="7715"/>
                        <a14:foregroundMark x1="58301" y1="7715" x2="57813" y2="977"/>
                        <a14:foregroundMark x1="42383" y1="30371" x2="43262" y2="25195"/>
                        <a14:foregroundMark x1="32520" y1="70605" x2="36133" y2="64453"/>
                        <a14:foregroundMark x1="36133" y1="64453" x2="58008" y2="45508"/>
                        <a14:foregroundMark x1="34570" y1="60938" x2="51172" y2="45898"/>
                        <a14:foregroundMark x1="36426" y1="56934" x2="43359" y2="48828"/>
                        <a14:foregroundMark x1="44824" y1="52637" x2="68457" y2="58496"/>
                        <a14:foregroundMark x1="44531" y1="70898" x2="67090" y2="63379"/>
                        <a14:foregroundMark x1="49121" y1="72363" x2="59473" y2="75000"/>
                        <a14:foregroundMark x1="35547" y1="99316" x2="53320" y2="73828"/>
                        <a14:foregroundMark x1="31641" y1="99316" x2="32129" y2="98242"/>
                        <a14:foregroundMark x1="36914" y1="91504" x2="36914" y2="91504"/>
                        <a14:foregroundMark x1="49414" y1="88965" x2="63574" y2="78906"/>
                        <a14:foregroundMark x1="49219" y1="93652" x2="63965" y2="93457"/>
                        <a14:foregroundMark x1="63965" y1="93457" x2="68945" y2="96387"/>
                        <a14:foregroundMark x1="56348" y1="2441" x2="60742" y2="4102"/>
                        <a14:foregroundMark x1="31836" y1="69922" x2="34961" y2="63770"/>
                        <a14:foregroundMark x1="32520" y1="64551" x2="35938" y2="60645"/>
                        <a14:foregroundMark x1="35449" y1="56543" x2="38965" y2="51660"/>
                        <a14:foregroundMark x1="38379" y1="52344" x2="37207" y2="54590"/>
                        <a14:foregroundMark x1="32129" y1="65234" x2="36230" y2="59668"/>
                        <a14:foregroundMark x1="31836" y1="68164" x2="33105" y2="64844"/>
                        <a14:foregroundMark x1="32617" y1="64844" x2="34766" y2="61328"/>
                        <a14:foregroundMark x1="32617" y1="70410" x2="33105" y2="61914"/>
                        <a14:foregroundMark x1="34277" y1="61816" x2="38965" y2="53809"/>
                        <a14:foregroundMark x1="32617" y1="62793" x2="35547" y2="56934"/>
                        <a14:foregroundMark x1="32617" y1="63086" x2="33008" y2="62305"/>
                        <a14:foregroundMark x1="31836" y1="68652" x2="31738" y2="66406"/>
                        <a14:foregroundMark x1="31738" y1="66406" x2="34082" y2="60645"/>
                        <a14:foregroundMark x1="34082" y1="60645" x2="37207" y2="55664"/>
                        <a14:foregroundMark x1="38477" y1="51563" x2="37305" y2="53906"/>
                        <a14:foregroundMark x1="37988" y1="52441" x2="36816" y2="54688"/>
                        <a14:foregroundMark x1="38867" y1="51465" x2="42188" y2="48828"/>
                        <a14:foregroundMark x1="32227" y1="63965" x2="33301" y2="60840"/>
                        <a14:foregroundMark x1="32324" y1="63184" x2="36035" y2="55762"/>
                        <a14:foregroundMark x1="36621" y1="54492" x2="39063" y2="50977"/>
                        <a14:foregroundMark x1="37402" y1="53809" x2="37793" y2="52441"/>
                        <a14:foregroundMark x1="81152" y1="69336" x2="81152" y2="69336"/>
                        <a14:backgroundMark x1="69238" y1="59375" x2="71973" y2="56445"/>
                        <a14:backgroundMark x1="67773" y1="56348" x2="67773" y2="53906"/>
                        <a14:backgroundMark x1="14844" y1="50293" x2="22754" y2="16309"/>
                        <a14:backgroundMark x1="21094" y1="30957" x2="30078" y2="29102"/>
                        <a14:backgroundMark x1="30078" y1="29102" x2="31348" y2="29102"/>
                        <a14:backgroundMark x1="74707" y1="41602" x2="85938" y2="26172"/>
                        <a14:backgroundMark x1="19922" y1="46973" x2="29980" y2="35352"/>
                        <a14:backgroundMark x1="29980" y1="35352" x2="31152" y2="32910"/>
                        <a14:backgroundMark x1="11523" y1="32910" x2="25000" y2="15039"/>
                        <a14:backgroundMark x1="76074" y1="27441" x2="82031" y2="23730"/>
                        <a14:backgroundMark x1="79688" y1="23828" x2="80566" y2="16699"/>
                        <a14:backgroundMark x1="76855" y1="51953" x2="78320" y2="39063"/>
                        <a14:backgroundMark x1="70801" y1="52539" x2="77148" y2="48633"/>
                      </a14:backgroundRemoval>
                    </a14:imgEffect>
                  </a14:imgLayer>
                </a14:imgProps>
              </a:ext>
            </a:extLst>
          </a:blip>
          <a:srcRect l="24074" r="17592"/>
          <a:stretch/>
        </p:blipFill>
        <p:spPr>
          <a:xfrm flipH="1">
            <a:off x="-84256" y="3543300"/>
            <a:ext cx="2049349" cy="3314700"/>
          </a:xfrm>
          <a:prstGeom prst="rect">
            <a:avLst/>
          </a:prstGeom>
        </p:spPr>
      </p:pic>
      <p:sp>
        <p:nvSpPr>
          <p:cNvPr id="10" name="Bużżieqa tad-Diskors: Rettangolu 9">
            <a:extLst>
              <a:ext uri="{FF2B5EF4-FFF2-40B4-BE49-F238E27FC236}">
                <a16:creationId xmlns:a16="http://schemas.microsoft.com/office/drawing/2014/main" id="{734995C9-428F-D042-20D6-C0C63E132DA9}"/>
              </a:ext>
            </a:extLst>
          </p:cNvPr>
          <p:cNvSpPr/>
          <p:nvPr/>
        </p:nvSpPr>
        <p:spPr>
          <a:xfrm>
            <a:off x="3699415" y="4951141"/>
            <a:ext cx="5638492" cy="1906859"/>
          </a:xfrm>
          <a:prstGeom prst="wedgeRectCallout">
            <a:avLst>
              <a:gd name="adj1" fmla="val -93488"/>
              <a:gd name="adj2" fmla="val -573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MT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L-</a:t>
            </a:r>
            <a:r>
              <a:rPr lang="en-MT" sz="3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għodwa</a:t>
            </a:r>
            <a:r>
              <a:rPr lang="en-MT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 t-</a:t>
            </a:r>
            <a:r>
              <a:rPr lang="en-MT" sz="3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tajba</a:t>
            </a:r>
            <a:r>
              <a:rPr lang="en-MT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MT" sz="3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surmast</a:t>
            </a:r>
            <a:r>
              <a:rPr lang="en-MT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. Fi </a:t>
            </a:r>
            <a:r>
              <a:rPr lang="en-MT" sz="3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x’ħin</a:t>
            </a:r>
            <a:r>
              <a:rPr lang="en-MT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 se </a:t>
            </a:r>
            <a:r>
              <a:rPr lang="en-MT" sz="3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tibda</a:t>
            </a:r>
            <a:r>
              <a:rPr lang="en-MT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 l-</a:t>
            </a:r>
            <a:r>
              <a:rPr lang="en-MT" sz="3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quddiesa</a:t>
            </a:r>
            <a:r>
              <a:rPr lang="en-MT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MT" sz="3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dalgħodu</a:t>
            </a:r>
            <a:r>
              <a:rPr lang="en-MT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MT" sz="3200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jekk</a:t>
            </a:r>
            <a:r>
              <a:rPr lang="en-MT" sz="3200" dirty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en-MT" sz="3200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jogħġbok</a:t>
            </a:r>
            <a:r>
              <a:rPr lang="en-MT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?</a:t>
            </a:r>
            <a:endParaRPr lang="en-MT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Bużżieqa tad-Diskors: Rettangolu 2">
            <a:extLst>
              <a:ext uri="{FF2B5EF4-FFF2-40B4-BE49-F238E27FC236}">
                <a16:creationId xmlns:a16="http://schemas.microsoft.com/office/drawing/2014/main" id="{B78EB078-56A4-54E0-82B6-1B4B58968205}"/>
              </a:ext>
            </a:extLst>
          </p:cNvPr>
          <p:cNvSpPr/>
          <p:nvPr/>
        </p:nvSpPr>
        <p:spPr>
          <a:xfrm>
            <a:off x="5763319" y="2664212"/>
            <a:ext cx="2542481" cy="764788"/>
          </a:xfrm>
          <a:prstGeom prst="wedgeRectCallout">
            <a:avLst>
              <a:gd name="adj1" fmla="val 79044"/>
              <a:gd name="adj2" fmla="val 85831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MT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Fid-</a:t>
            </a:r>
            <a:r>
              <a:rPr lang="en-MT" sz="3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disgħa</a:t>
            </a:r>
            <a:r>
              <a:rPr lang="en-MT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endParaRPr lang="en-MT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7536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077ED1-9256-D45D-3337-B931D9562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91062C8D-DB87-6097-B3B6-39C80B372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7BDFDB8-5C0E-8E2E-F750-9C447A4DD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FF2EA5E-5744-7BB5-0D16-183D8A3C7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97A2194-17E2-1193-81FE-0D2A80B26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4A43AB57-FDCF-6573-D42F-57F41603F9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066" y="1054617"/>
            <a:ext cx="10822915" cy="2590027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l"/>
            <a:r>
              <a:rPr lang="mt-MT" b="1" dirty="0">
                <a:latin typeface="Comic Sans MS" panose="030F0702030302020204" pitchFamily="66" charset="0"/>
              </a:rPr>
              <a:t>Aħna nagħżlu kif nitkellmu </a:t>
            </a:r>
            <a:r>
              <a:rPr lang="mt-MT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skont ma’ min qed nitkellmu</a:t>
            </a:r>
            <a:r>
              <a:rPr lang="mt-MT" b="1" dirty="0">
                <a:latin typeface="Comic Sans MS" panose="030F0702030302020204" pitchFamily="66" charset="0"/>
              </a:rPr>
              <a:t>. Jekk nitkellmu ma’ xi ħadd li ma nafux jew ma’ xi ħadd li hu f’</a:t>
            </a:r>
            <a:r>
              <a:rPr lang="mt-MT" b="1" dirty="0" err="1">
                <a:latin typeface="Comic Sans MS" panose="030F0702030302020204" pitchFamily="66" charset="0"/>
              </a:rPr>
              <a:t>posizzjoni</a:t>
            </a:r>
            <a:r>
              <a:rPr lang="mt-MT" b="1" dirty="0">
                <a:latin typeface="Comic Sans MS" panose="030F0702030302020204" pitchFamily="66" charset="0"/>
              </a:rPr>
              <a:t> li jmexxi, nitkellmu b’mod</a:t>
            </a:r>
            <a:r>
              <a:rPr lang="mt-MT" b="1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mt-MT" b="1" kern="1200" dirty="0">
                <a:solidFill>
                  <a:schemeClr val="accent2"/>
                </a:solidFill>
                <a:latin typeface="Comic Sans MS" panose="030F0702030302020204" pitchFamily="66" charset="0"/>
              </a:rPr>
              <a:t>pulit</a:t>
            </a:r>
            <a:r>
              <a:rPr lang="mt-MT" b="1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 u </a:t>
            </a:r>
            <a:r>
              <a:rPr lang="mt-MT" b="1" kern="1200" dirty="0">
                <a:solidFill>
                  <a:schemeClr val="accent2"/>
                </a:solidFill>
                <a:latin typeface="Comic Sans MS" panose="030F0702030302020204" pitchFamily="66" charset="0"/>
              </a:rPr>
              <a:t>edukat</a:t>
            </a:r>
            <a:r>
              <a:rPr lang="mt-MT" b="1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 (</a:t>
            </a:r>
            <a:r>
              <a:rPr lang="mt-MT" b="1" kern="1200" dirty="0">
                <a:solidFill>
                  <a:schemeClr val="accent2"/>
                </a:solidFill>
                <a:latin typeface="Comic Sans MS" panose="030F0702030302020204" pitchFamily="66" charset="0"/>
              </a:rPr>
              <a:t>formali</a:t>
            </a:r>
            <a:r>
              <a:rPr lang="mt-MT" b="1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)</a:t>
            </a:r>
            <a:br>
              <a:rPr lang="mt-MT" b="1" kern="1200" dirty="0">
                <a:solidFill>
                  <a:schemeClr val="tx1"/>
                </a:solidFill>
              </a:rPr>
            </a:br>
            <a:endParaRPr lang="en-US" b="1" kern="1200" dirty="0">
              <a:solidFill>
                <a:schemeClr val="tx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FE41C0B-A5F6-AD18-4B45-9C852D766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23443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8A43A5-64E2-DA75-22F3-26B6E802D1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134AC30F-8D93-1821-C414-8CE4E2FD6A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EC576B8-017F-126F-82C0-28AE63ACB5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CE65E10-9573-7539-E37F-352E515AA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D9454CB-B13C-8B08-5548-93C67290D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BFB758B5-455E-08B2-5B1D-7A8360070F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066" y="1581996"/>
            <a:ext cx="10822915" cy="2590027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l"/>
            <a:r>
              <a:rPr lang="mt-MT" b="1" dirty="0">
                <a:latin typeface="Comic Sans MS" panose="030F0702030302020204" pitchFamily="66" charset="0"/>
              </a:rPr>
              <a:t>Jekk nitkellmu ma’ xi ħadd li nafu, nitkellmu</a:t>
            </a:r>
            <a:r>
              <a:rPr lang="mt-MT" b="1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 b’</a:t>
            </a:r>
            <a:r>
              <a:rPr lang="mt-MT" b="1" kern="1200" dirty="0">
                <a:solidFill>
                  <a:schemeClr val="accent2"/>
                </a:solidFill>
                <a:latin typeface="Comic Sans MS" panose="030F0702030302020204" pitchFamily="66" charset="0"/>
              </a:rPr>
              <a:t>diskors ta’ bejn il-ħbieb</a:t>
            </a:r>
            <a:r>
              <a:rPr lang="mt-MT" b="1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. (</a:t>
            </a:r>
            <a:r>
              <a:rPr lang="mt-MT" b="1" kern="1200" dirty="0">
                <a:solidFill>
                  <a:schemeClr val="accent2"/>
                </a:solidFill>
                <a:latin typeface="Comic Sans MS" panose="030F0702030302020204" pitchFamily="66" charset="0"/>
              </a:rPr>
              <a:t>informali</a:t>
            </a:r>
            <a:r>
              <a:rPr lang="mt-MT" b="1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)</a:t>
            </a:r>
            <a:br>
              <a:rPr lang="mt-MT" b="1" kern="1200" dirty="0">
                <a:solidFill>
                  <a:schemeClr val="tx1"/>
                </a:solidFill>
              </a:rPr>
            </a:br>
            <a:endParaRPr lang="en-US" b="1" kern="1200" dirty="0">
              <a:solidFill>
                <a:schemeClr val="tx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D69461C-6949-F523-3606-AF76DC4AD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2694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Stampa 4" descr="Stampa li fiha skola, ghamara, siggu, fuq gewwa&#10;&#10;Deskrizzjoni ġġenerata awtomatikament">
            <a:extLst>
              <a:ext uri="{FF2B5EF4-FFF2-40B4-BE49-F238E27FC236}">
                <a16:creationId xmlns:a16="http://schemas.microsoft.com/office/drawing/2014/main" id="{82FA18E6-3E14-C6EE-C032-3C2E5F7B720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4292" b="946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Bużżieqa tad-Diskors: Rettangolu 5">
            <a:extLst>
              <a:ext uri="{FF2B5EF4-FFF2-40B4-BE49-F238E27FC236}">
                <a16:creationId xmlns:a16="http://schemas.microsoft.com/office/drawing/2014/main" id="{D2C1184D-9F24-EA5B-8829-B723DA68C25D}"/>
              </a:ext>
            </a:extLst>
          </p:cNvPr>
          <p:cNvSpPr/>
          <p:nvPr/>
        </p:nvSpPr>
        <p:spPr>
          <a:xfrm>
            <a:off x="222714" y="3701896"/>
            <a:ext cx="6657279" cy="1174905"/>
          </a:xfrm>
          <a:prstGeom prst="wedgeRectCallout">
            <a:avLst>
              <a:gd name="adj1" fmla="val 58173"/>
              <a:gd name="adj2" fmla="val -52494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MT" sz="3200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Pss</a:t>
            </a:r>
            <a:r>
              <a:rPr lang="en-MT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! </a:t>
            </a:r>
            <a:r>
              <a:rPr lang="en-MT" sz="3200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Pss</a:t>
            </a:r>
            <a:r>
              <a:rPr lang="en-MT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! Laura, </a:t>
            </a:r>
            <a:r>
              <a:rPr lang="en-MT" sz="3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ġejja</a:t>
            </a:r>
            <a:r>
              <a:rPr lang="en-MT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MT" sz="3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għal-lezzjoni</a:t>
            </a:r>
            <a:r>
              <a:rPr lang="en-MT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MT" sz="3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tal-għawm</a:t>
            </a:r>
            <a:r>
              <a:rPr lang="en-MT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MT" sz="3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illejla</a:t>
            </a:r>
            <a:r>
              <a:rPr lang="en-MT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?</a:t>
            </a:r>
            <a:endParaRPr lang="en-MT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Bużżieqa tad-Diskors: Rettangolu 6">
            <a:extLst>
              <a:ext uri="{FF2B5EF4-FFF2-40B4-BE49-F238E27FC236}">
                <a16:creationId xmlns:a16="http://schemas.microsoft.com/office/drawing/2014/main" id="{78947E3D-ECC9-12D6-9B65-063E17B60FF7}"/>
              </a:ext>
            </a:extLst>
          </p:cNvPr>
          <p:cNvSpPr/>
          <p:nvPr/>
        </p:nvSpPr>
        <p:spPr>
          <a:xfrm>
            <a:off x="6096000" y="2527299"/>
            <a:ext cx="5635393" cy="628805"/>
          </a:xfrm>
          <a:prstGeom prst="wedgeRectCallout">
            <a:avLst>
              <a:gd name="adj1" fmla="val 54167"/>
              <a:gd name="adj2" fmla="val 100999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MT" sz="3200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Xxx</a:t>
            </a:r>
            <a:r>
              <a:rPr lang="en-MT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! Issa </a:t>
            </a:r>
            <a:r>
              <a:rPr lang="en-MT" sz="3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nkellmek</a:t>
            </a:r>
            <a:r>
              <a:rPr lang="en-MT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 fil-</a:t>
            </a:r>
            <a:r>
              <a:rPr lang="en-MT" sz="3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brejk</a:t>
            </a:r>
            <a:r>
              <a:rPr lang="en-MT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endParaRPr lang="en-MT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3470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2774AC-0DAD-F8CB-5DD4-6A368C530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2184E054-9EAA-E71D-5859-93EDC3B5B5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8CE55AF-CF19-9EA6-2939-3F26622DC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2F6614E-A978-3CB9-E069-66EB76CA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6BAE671-9718-B0EA-7783-5AA7CCBF9F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2F2FA170-9DD4-8F84-0AB8-28C071EB9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6159" y="1632796"/>
            <a:ext cx="10490534" cy="2590027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l"/>
            <a:r>
              <a:rPr lang="mt-MT" b="1" dirty="0">
                <a:latin typeface="Comic Sans MS" panose="030F0702030302020204" pitchFamily="66" charset="0"/>
              </a:rPr>
              <a:t>L-istess ħaġa fil-kitba, nistgħu niktbu b’mod </a:t>
            </a:r>
            <a:r>
              <a:rPr lang="mt-MT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edukat u pulit</a:t>
            </a:r>
            <a:r>
              <a:rPr lang="mt-MT" b="1" dirty="0">
                <a:latin typeface="Comic Sans MS" panose="030F0702030302020204" pitchFamily="66" charset="0"/>
              </a:rPr>
              <a:t> (</a:t>
            </a:r>
            <a:r>
              <a:rPr lang="mt-MT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formali</a:t>
            </a:r>
            <a:r>
              <a:rPr lang="mt-MT" b="1" dirty="0">
                <a:latin typeface="Comic Sans MS" panose="030F0702030302020204" pitchFamily="66" charset="0"/>
              </a:rPr>
              <a:t>) u b’mod ta’ </a:t>
            </a:r>
            <a:r>
              <a:rPr lang="mt-MT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bejn il-ħbieb</a:t>
            </a:r>
            <a:r>
              <a:rPr lang="mt-MT" b="1" dirty="0">
                <a:latin typeface="Comic Sans MS" panose="030F0702030302020204" pitchFamily="66" charset="0"/>
              </a:rPr>
              <a:t> (</a:t>
            </a:r>
            <a:r>
              <a:rPr lang="mt-MT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informali</a:t>
            </a:r>
            <a:r>
              <a:rPr lang="mt-MT" b="1" dirty="0">
                <a:latin typeface="Comic Sans MS" panose="030F0702030302020204" pitchFamily="66" charset="0"/>
              </a:rPr>
              <a:t>). </a:t>
            </a:r>
            <a:br>
              <a:rPr lang="mt-MT" b="1" kern="1200" dirty="0">
                <a:solidFill>
                  <a:schemeClr val="tx1"/>
                </a:solidFill>
              </a:rPr>
            </a:br>
            <a:endParaRPr lang="en-US" b="1" kern="1200" dirty="0">
              <a:solidFill>
                <a:schemeClr val="tx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24A38EB-F9D3-D040-A5B0-8957F20C5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12907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990A9E-44A7-EEDE-1F7A-DD79B96BB7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Kaxxa tat-Test 5">
            <a:extLst>
              <a:ext uri="{FF2B5EF4-FFF2-40B4-BE49-F238E27FC236}">
                <a16:creationId xmlns:a16="http://schemas.microsoft.com/office/drawing/2014/main" id="{A44872F8-DE69-A6DC-C982-8361E4C110DA}"/>
              </a:ext>
            </a:extLst>
          </p:cNvPr>
          <p:cNvSpPr txBox="1"/>
          <p:nvPr/>
        </p:nvSpPr>
        <p:spPr>
          <a:xfrm>
            <a:off x="966278" y="1842116"/>
            <a:ext cx="9910296" cy="37077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Ċertu kitbiet jinkitbu b’mod </a:t>
            </a:r>
            <a:r>
              <a:rPr kumimoji="0" lang="mt-MT" sz="56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edukat u pulit </a:t>
            </a:r>
            <a:r>
              <a:rPr kumimoji="0" lang="mt-MT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mt-MT" sz="56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formali</a:t>
            </a:r>
            <a:r>
              <a:rPr kumimoji="0" lang="mt-MT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 u oħrajn b’mod ta’ </a:t>
            </a:r>
            <a:r>
              <a:rPr kumimoji="0" lang="mt-MT" sz="56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bejn     il-ħbieb </a:t>
            </a:r>
            <a:r>
              <a:rPr kumimoji="0" lang="mt-MT" sz="5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mt-MT" sz="56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informali</a:t>
            </a:r>
            <a:r>
              <a:rPr kumimoji="0" lang="mt-MT" sz="5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n-US" sz="5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43969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3EEA22-F8DF-656C-0AE2-41DC369BC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111B97A-2FB0-4625-8C2E-CDCB1AF68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83D307E-DF68-43F8-97CE-0AAE950A7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71255" y="-1"/>
            <a:ext cx="7649490" cy="5728133"/>
            <a:chOff x="329184" y="1"/>
            <a:chExt cx="524256" cy="5728133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546E3D2-37BF-4528-9851-2B2F62823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28134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52A0C69-DC4E-4FC0-843C-BAA27B3A5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8ED94938-268E-4C0A-A08A-B3980C78B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318045"/>
            <a:ext cx="10999072" cy="53251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9" name="Iggruppar 8">
            <a:extLst>
              <a:ext uri="{FF2B5EF4-FFF2-40B4-BE49-F238E27FC236}">
                <a16:creationId xmlns:a16="http://schemas.microsoft.com/office/drawing/2014/main" id="{CC521B37-80BE-AA1E-519F-6B4D5CE87D94}"/>
              </a:ext>
            </a:extLst>
          </p:cNvPr>
          <p:cNvGrpSpPr/>
          <p:nvPr/>
        </p:nvGrpSpPr>
        <p:grpSpPr>
          <a:xfrm>
            <a:off x="1169386" y="772621"/>
            <a:ext cx="2753101" cy="3421964"/>
            <a:chOff x="1169386" y="772621"/>
            <a:chExt cx="2753101" cy="3421964"/>
          </a:xfrm>
        </p:grpSpPr>
        <p:sp>
          <p:nvSpPr>
            <p:cNvPr id="11" name="Kaxxa tat-Test 10">
              <a:extLst>
                <a:ext uri="{FF2B5EF4-FFF2-40B4-BE49-F238E27FC236}">
                  <a16:creationId xmlns:a16="http://schemas.microsoft.com/office/drawing/2014/main" id="{BBC7F461-224C-1526-DCF4-99436F7037B1}"/>
                </a:ext>
              </a:extLst>
            </p:cNvPr>
            <p:cNvSpPr txBox="1"/>
            <p:nvPr/>
          </p:nvSpPr>
          <p:spPr>
            <a:xfrm>
              <a:off x="1169386" y="3746208"/>
              <a:ext cx="2641973" cy="448377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Ittra</a:t>
              </a: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 mill-</a:t>
              </a:r>
              <a:r>
                <a:rPr kumimoji="0" lang="en-US" sz="2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iskola</a:t>
              </a:r>
              <a:endPara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pic>
          <p:nvPicPr>
            <p:cNvPr id="10" name="Stampa 9" descr="Stampa li fiha test, karta, ktieb, dokument&#10;&#10;Deskrizzjoni ġġenerata awtomatikament">
              <a:extLst>
                <a:ext uri="{FF2B5EF4-FFF2-40B4-BE49-F238E27FC236}">
                  <a16:creationId xmlns:a16="http://schemas.microsoft.com/office/drawing/2014/main" id="{973DF651-B25C-73B1-5C17-AC82177DEE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79287" y="772621"/>
              <a:ext cx="2743200" cy="2743200"/>
            </a:xfrm>
            <a:prstGeom prst="rect">
              <a:avLst/>
            </a:prstGeom>
          </p:spPr>
        </p:pic>
      </p:grpSp>
      <p:grpSp>
        <p:nvGrpSpPr>
          <p:cNvPr id="13" name="Iggruppar 12">
            <a:extLst>
              <a:ext uri="{FF2B5EF4-FFF2-40B4-BE49-F238E27FC236}">
                <a16:creationId xmlns:a16="http://schemas.microsoft.com/office/drawing/2014/main" id="{4B9FB824-0799-FC99-C622-2063DAB8E18B}"/>
              </a:ext>
            </a:extLst>
          </p:cNvPr>
          <p:cNvGrpSpPr/>
          <p:nvPr/>
        </p:nvGrpSpPr>
        <p:grpSpPr>
          <a:xfrm>
            <a:off x="4233640" y="772621"/>
            <a:ext cx="4035875" cy="3826279"/>
            <a:chOff x="4165164" y="772621"/>
            <a:chExt cx="4035875" cy="3826279"/>
          </a:xfrm>
        </p:grpSpPr>
        <p:sp>
          <p:nvSpPr>
            <p:cNvPr id="12" name="Kaxxa tat-Test 11">
              <a:extLst>
                <a:ext uri="{FF2B5EF4-FFF2-40B4-BE49-F238E27FC236}">
                  <a16:creationId xmlns:a16="http://schemas.microsoft.com/office/drawing/2014/main" id="{157D49CB-7E9C-3681-E1DF-9922DBA51CA2}"/>
                </a:ext>
              </a:extLst>
            </p:cNvPr>
            <p:cNvSpPr txBox="1"/>
            <p:nvPr/>
          </p:nvSpPr>
          <p:spPr>
            <a:xfrm>
              <a:off x="4165164" y="3669150"/>
              <a:ext cx="4035875" cy="92975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Manwal</a:t>
              </a: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 bl-</a:t>
              </a:r>
              <a:r>
                <a:rPr kumimoji="0" lang="en-US" sz="2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istruzzjonijiet</a:t>
              </a: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kif </a:t>
              </a:r>
              <a:r>
                <a:rPr kumimoji="0" lang="en-US" sz="2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tuża</a:t>
              </a: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 l-magna </a:t>
              </a:r>
              <a:r>
                <a:rPr kumimoji="0" lang="en-US" sz="2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tal-ħasil</a:t>
              </a:r>
              <a:endPara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pic>
          <p:nvPicPr>
            <p:cNvPr id="8" name="Stampa 7" descr="Stampa li fiha test, gazzetta&#10;&#10;Deskrizzjoni ġġenerata awtomatikament">
              <a:extLst>
                <a:ext uri="{FF2B5EF4-FFF2-40B4-BE49-F238E27FC236}">
                  <a16:creationId xmlns:a16="http://schemas.microsoft.com/office/drawing/2014/main" id="{91D24039-F39B-05DB-FF7A-EAFDD6F51E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32088" y="772621"/>
              <a:ext cx="2743200" cy="2743200"/>
            </a:xfrm>
            <a:prstGeom prst="rect">
              <a:avLst/>
            </a:prstGeom>
          </p:spPr>
        </p:pic>
      </p:grpSp>
      <p:grpSp>
        <p:nvGrpSpPr>
          <p:cNvPr id="14" name="Iggruppar 13">
            <a:extLst>
              <a:ext uri="{FF2B5EF4-FFF2-40B4-BE49-F238E27FC236}">
                <a16:creationId xmlns:a16="http://schemas.microsoft.com/office/drawing/2014/main" id="{8DBA0649-CBEF-1438-0453-B06D6C7838AB}"/>
              </a:ext>
            </a:extLst>
          </p:cNvPr>
          <p:cNvGrpSpPr/>
          <p:nvPr/>
        </p:nvGrpSpPr>
        <p:grpSpPr>
          <a:xfrm>
            <a:off x="8290779" y="772621"/>
            <a:ext cx="3176966" cy="3350290"/>
            <a:chOff x="8290779" y="772621"/>
            <a:chExt cx="3176966" cy="3350290"/>
          </a:xfrm>
        </p:grpSpPr>
        <p:pic>
          <p:nvPicPr>
            <p:cNvPr id="5" name="Stampa 4" descr="Stampa li fiha gazzetta, kikkra tal-kafè, oggetti tal-mejda, magg&#10;&#10;Deskrizzjoni ġġenerata awtomatikament">
              <a:extLst>
                <a:ext uri="{FF2B5EF4-FFF2-40B4-BE49-F238E27FC236}">
                  <a16:creationId xmlns:a16="http://schemas.microsoft.com/office/drawing/2014/main" id="{BF1C6E8B-2A83-5083-AC2F-88B1E27CFE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90779" y="772621"/>
              <a:ext cx="2743200" cy="2743200"/>
            </a:xfrm>
            <a:prstGeom prst="rect">
              <a:avLst/>
            </a:prstGeom>
          </p:spPr>
        </p:pic>
        <p:sp>
          <p:nvSpPr>
            <p:cNvPr id="2" name="Kaxxa tat-Test 1">
              <a:extLst>
                <a:ext uri="{FF2B5EF4-FFF2-40B4-BE49-F238E27FC236}">
                  <a16:creationId xmlns:a16="http://schemas.microsoft.com/office/drawing/2014/main" id="{66C8F3C2-9F22-4879-B39A-D1ABC60ECB3C}"/>
                </a:ext>
              </a:extLst>
            </p:cNvPr>
            <p:cNvSpPr txBox="1"/>
            <p:nvPr/>
          </p:nvSpPr>
          <p:spPr>
            <a:xfrm>
              <a:off x="8361138" y="3750203"/>
              <a:ext cx="3106607" cy="372708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92500" lnSpcReduction="2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t-MT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Artiklu f’gazzetta</a:t>
              </a:r>
              <a:endPara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</p:grpSp>
      <p:sp>
        <p:nvSpPr>
          <p:cNvPr id="7" name="Kaxxa tat-Test 6">
            <a:extLst>
              <a:ext uri="{FF2B5EF4-FFF2-40B4-BE49-F238E27FC236}">
                <a16:creationId xmlns:a16="http://schemas.microsoft.com/office/drawing/2014/main" id="{EBE8F329-6EE7-4D04-CAB9-77B991F97697}"/>
              </a:ext>
            </a:extLst>
          </p:cNvPr>
          <p:cNvSpPr txBox="1"/>
          <p:nvPr/>
        </p:nvSpPr>
        <p:spPr>
          <a:xfrm>
            <a:off x="2271255" y="5759668"/>
            <a:ext cx="883946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mt-MT" sz="5600" b="1" i="0" u="none" strike="noStrike" kern="1200" cap="none" spc="0" normalizeH="0" baseline="0" noProof="0" dirty="0">
                <a:ln>
                  <a:noFill/>
                </a:ln>
                <a:solidFill>
                  <a:srgbClr val="E971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edukat u pulit </a:t>
            </a:r>
            <a:r>
              <a:rPr kumimoji="0" lang="mt-MT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mt-MT" sz="5600" b="1" i="0" u="none" strike="noStrike" kern="1200" cap="none" spc="0" normalizeH="0" baseline="0" noProof="0" dirty="0">
                <a:ln>
                  <a:noFill/>
                </a:ln>
                <a:solidFill>
                  <a:srgbClr val="E971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formali</a:t>
            </a:r>
            <a:r>
              <a:rPr kumimoji="0" lang="mt-MT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 </a:t>
            </a:r>
            <a:endParaRPr lang="en-MT" dirty="0"/>
          </a:p>
        </p:txBody>
      </p:sp>
    </p:spTree>
    <p:extLst>
      <p:ext uri="{BB962C8B-B14F-4D97-AF65-F5344CB8AC3E}">
        <p14:creationId xmlns:p14="http://schemas.microsoft.com/office/powerpoint/2010/main" val="19646850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25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Tema tal-Uffiċċju">
  <a:themeElements>
    <a:clrScheme name="Uffiċċju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Uffiċċju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Uffiċċj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tal-Uffiċċju">
  <a:themeElements>
    <a:clrScheme name="Uffiċċju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Uffiċċju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Uffiċċj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335</Words>
  <Application>Microsoft Office PowerPoint</Application>
  <PresentationFormat>Skrin wiesa'</PresentationFormat>
  <Paragraphs>53</Paragraphs>
  <Slides>15</Slides>
  <Notes>3</Notes>
  <HiddenSlides>0</HiddenSlides>
  <MMClips>0</MMClips>
  <ScaleCrop>false</ScaleCrop>
  <HeadingPairs>
    <vt:vector size="6" baseType="variant">
      <vt:variant>
        <vt:lpstr>Fonts Użati</vt:lpstr>
      </vt:variant>
      <vt:variant>
        <vt:i4>4</vt:i4>
      </vt:variant>
      <vt:variant>
        <vt:lpstr>Tema</vt:lpstr>
      </vt:variant>
      <vt:variant>
        <vt:i4>1</vt:i4>
      </vt:variant>
      <vt:variant>
        <vt:lpstr>Titli tas-Slajds</vt:lpstr>
      </vt:variant>
      <vt:variant>
        <vt:i4>15</vt:i4>
      </vt:variant>
    </vt:vector>
  </HeadingPairs>
  <TitlesOfParts>
    <vt:vector size="20" baseType="lpstr">
      <vt:lpstr>Aptos</vt:lpstr>
      <vt:lpstr>Aptos Display</vt:lpstr>
      <vt:lpstr>Arial</vt:lpstr>
      <vt:lpstr>Comic Sans MS</vt:lpstr>
      <vt:lpstr>Tema tal-Uffiċċju</vt:lpstr>
      <vt:lpstr>Diskors pulit u edukat (formali) Diskors ta’ mal-ħbieb (informali)</vt:lpstr>
      <vt:lpstr>Preżentazzjoni bil-PowerPoint</vt:lpstr>
      <vt:lpstr>Preżentazzjoni bil-PowerPoint</vt:lpstr>
      <vt:lpstr>Aħna nagħżlu kif nitkellmu skont ma’ min qed nitkellmu. Jekk nitkellmu ma’ xi ħadd li ma nafux jew ma’ xi ħadd li hu f’posizzjoni li jmexxi, nitkellmu b’mod pulit u edukat (formali) </vt:lpstr>
      <vt:lpstr>Jekk nitkellmu ma’ xi ħadd li nafu, nitkellmu b’diskors ta’ bejn il-ħbieb. (informali) </vt:lpstr>
      <vt:lpstr>Preżentazzjoni bil-PowerPoint</vt:lpstr>
      <vt:lpstr>L-istess ħaġa fil-kitba, nistgħu niktbu b’mod edukat u pulit (formali) u b’mod ta’ bejn il-ħbieb (informali).  </vt:lpstr>
      <vt:lpstr>Preżentazzjoni bil-PowerPoint</vt:lpstr>
      <vt:lpstr>Preżentazzjoni bil-PowerPoint</vt:lpstr>
      <vt:lpstr>Preżentazzjoni bil-PowerPoint</vt:lpstr>
      <vt:lpstr>Preżentazzjoni bil-PowerPoint</vt:lpstr>
      <vt:lpstr>Preżentazzjoni bil-PowerPoint</vt:lpstr>
      <vt:lpstr>Preżentazzjoni bil-PowerPoint</vt:lpstr>
      <vt:lpstr>Preżentazzjoni bil-PowerPoint</vt:lpstr>
      <vt:lpstr>malti.skola.edu.mt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Josette Baldacchino</dc:creator>
  <cp:lastModifiedBy>Josette Baldacchino</cp:lastModifiedBy>
  <cp:revision>10</cp:revision>
  <cp:lastPrinted>2025-01-30T12:21:14Z</cp:lastPrinted>
  <dcterms:created xsi:type="dcterms:W3CDTF">2025-01-30T09:47:26Z</dcterms:created>
  <dcterms:modified xsi:type="dcterms:W3CDTF">2026-05-06T08:03:10Z</dcterms:modified>
</cp:coreProperties>
</file>