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153</TotalTime>
  <Words>184</Words>
  <Application>Microsoft Office PowerPoint</Application>
  <PresentationFormat>Skrin wiesa'</PresentationFormat>
  <Paragraphs>50</Paragraphs>
  <Slides>10</Slides>
  <Notes>0</Notes>
  <HiddenSlides>0</HiddenSlides>
  <MMClips>0</MMClips>
  <ScaleCrop>false</ScaleCrop>
  <HeadingPairs>
    <vt:vector size="6" baseType="variant">
      <vt:variant>
        <vt:lpstr>Fonts Użati</vt:lpstr>
      </vt:variant>
      <vt:variant>
        <vt:i4>4</vt:i4>
      </vt:variant>
      <vt:variant>
        <vt:lpstr>Tema</vt:lpstr>
      </vt:variant>
      <vt:variant>
        <vt:i4>1</vt:i4>
      </vt:variant>
      <vt:variant>
        <vt:lpstr>Titli tas-Slajds</vt:lpstr>
      </vt:variant>
      <vt:variant>
        <vt:i4>10</vt:i4>
      </vt:variant>
    </vt:vector>
  </HeadingPairs>
  <TitlesOfParts>
    <vt:vector size="15" baseType="lpstr">
      <vt:lpstr>Andika</vt:lpstr>
      <vt:lpstr>Aptos</vt:lpstr>
      <vt:lpstr>Aptos Display</vt:lpstr>
      <vt:lpstr>Arial</vt:lpstr>
      <vt:lpstr>Tema tal-Uffiċċju</vt:lpstr>
      <vt:lpstr>Il-Prepożizzjonijiet-  Aqra u agħżel il-prepożizzjoni t-tajba.</vt:lpstr>
      <vt:lpstr>Ħares lejn l-istampa u agħżel ir-risposta t-tajba.</vt:lpstr>
      <vt:lpstr>Ħares lejn l-istampa u agħżel ir-risposta t-tajba.</vt:lpstr>
      <vt:lpstr>Ħares lejn l-istampa u agħżel ir-risposta t-tajba.</vt:lpstr>
      <vt:lpstr>Ħares lejn l-istampa u agħżel ir-risposta t-tajba.</vt:lpstr>
      <vt:lpstr>Ħares lejn l-istampa u agħżel ir-risposta t-tajba.</vt:lpstr>
      <vt:lpstr>Ħares lejn l-istampa u agħżel ir-risposta t-tajba.</vt:lpstr>
      <vt:lpstr>Ħares lejn l-istampa u agħżel ir-risposta t-tajba.</vt:lpstr>
      <vt:lpstr>Ħares lejn l-istampa u agħżel ir-risposta t-tajba.</vt:lpstr>
      <vt:lpstr>malti.skola.edu.mt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Josette Baldacchino</dc:creator>
  <cp:lastModifiedBy>Josette Baldacchino</cp:lastModifiedBy>
  <cp:revision>18</cp:revision>
  <dcterms:created xsi:type="dcterms:W3CDTF">2026-05-14T07:27:25Z</dcterms:created>
  <dcterms:modified xsi:type="dcterms:W3CDTF">2026-05-14T10:20:47Z</dcterms:modified>
</cp:coreProperties>
</file>