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4" r:id="rId16"/>
    <p:sldId id="273" r:id="rId17"/>
    <p:sldId id="269" r:id="rId18"/>
    <p:sldId id="275" r:id="rId19"/>
    <p:sldId id="276" r:id="rId20"/>
    <p:sldId id="277" r:id="rId21"/>
    <p:sldId id="279" r:id="rId22"/>
    <p:sldId id="280" r:id="rId23"/>
    <p:sldId id="281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9577B-5F5C-A1CA-9B8B-5F7426C6A9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ABDED4-4F7E-9AAC-7E51-56DBC1598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A8766-2DCF-494F-6CFC-3D541880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78CB-377C-4A6D-87A3-1EE74BE6A39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48435-A48B-1E37-FAF2-894EC531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026AF-CEDA-3DD8-3354-23D4F0DC1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F922-FD74-4B04-94A0-5ED9AC032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11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5E9A-D037-B31A-9603-D50E20563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4AD66-0BA4-89A8-9637-D371607AD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41D85-8834-4425-06A0-2E94AC64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78CB-377C-4A6D-87A3-1EE74BE6A39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04F08-94F1-4987-06AD-972E24CF3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BBC0-F3C3-CD91-18A3-0F95CDBF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F922-FD74-4B04-94A0-5ED9AC032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7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75B4A9-2807-F537-D94E-31136243E0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2E62E-EA6B-42E8-BA5D-660A7BF1C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32B67-CC01-1A87-1729-50C9966DB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78CB-377C-4A6D-87A3-1EE74BE6A39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EA637-27BB-6237-8CAD-0B3A811C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5F940-9ECF-874E-01EF-8017C2324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F922-FD74-4B04-94A0-5ED9AC032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4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544D-79DB-522A-49F1-9EC8B1E6E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33247-0A58-6FB4-5782-80B4B987E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30140-4EE3-FE7C-54F5-A46799642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78CB-377C-4A6D-87A3-1EE74BE6A39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3E729-A9D7-ACCA-FBC4-622FD6042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243E-0A57-1973-EC5E-B3C94721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F922-FD74-4B04-94A0-5ED9AC032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14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92BEE-B827-C3E6-66F9-8FB144CF5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E4C27-C3D0-F0F9-630C-7B58CBA14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40C72-221B-1716-FEE2-A9F079B3D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78CB-377C-4A6D-87A3-1EE74BE6A39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11D7D-80E4-BA17-3B62-3031C981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10D3A-BF03-53AB-F0AF-50CE9D40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F922-FD74-4B04-94A0-5ED9AC032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48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F031C-FD58-E64E-3820-5EFD6B47D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8E1D9-2B1E-294D-991D-0234EE779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93A64-15A2-C57C-0E6A-D23069366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69EA5-D688-D35F-D752-E87C6B1C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78CB-377C-4A6D-87A3-1EE74BE6A39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A0D54-0732-2A7E-8DF0-36DCDA6D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FDD49-614E-1EAD-3AA4-1A0F35BC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F922-FD74-4B04-94A0-5ED9AC032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4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A040D-B1A6-F7D8-6C2E-A0E3C6B52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BF08A-7755-0C36-3F50-FAEA1A30C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E507C-B78C-C176-9A8D-C8C41E2FE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33A39-662B-7C60-4B5C-0EB77D48B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DCB76B-FCDF-66C0-21CF-E0FB8FE34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085E24-2B58-F826-7B1A-FEC42CAC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78CB-377C-4A6D-87A3-1EE74BE6A39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803B4C-95DF-31A5-2AAD-ACEFF9B35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49010E-71BA-B195-4409-0CDD812EB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F922-FD74-4B04-94A0-5ED9AC032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05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800B-BD34-834F-A415-B36BDCD64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645EA2-48BA-0B8A-2DE2-CEF03A80D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78CB-377C-4A6D-87A3-1EE74BE6A39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8244F-DB66-AB0F-98DB-4600AABA3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86B7C-52CB-7DF5-0D6A-FAD4764D1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F922-FD74-4B04-94A0-5ED9AC032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4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B2642-27BD-95A0-B2B4-86D35197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78CB-377C-4A6D-87A3-1EE74BE6A39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036D94-8F2D-CF83-8CB6-1FA1E73AC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AD4B8-DEF3-87AB-0D44-7DC6A6BF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F922-FD74-4B04-94A0-5ED9AC032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C7C7-2BED-9A09-D0F2-21B71F0DD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79BE9-EDEF-B0BB-DC91-71CA3D6F7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F9264-1722-11B1-7515-393C162FE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7F733-FA75-4EAF-B140-77B503AC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78CB-377C-4A6D-87A3-1EE74BE6A39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7B7ED-48FE-CA27-3096-4AECDF5F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246A1-918A-5B32-4ADB-82A640596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F922-FD74-4B04-94A0-5ED9AC032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65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B562-70B7-1DEC-BD84-E5D0397FB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DAB051-BD2E-22D8-48A0-28C83CE7FA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B910F-32D4-74F5-8332-8CFDB00A1A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1EAE6-BE20-5884-9716-E44F7892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278CB-377C-4A6D-87A3-1EE74BE6A39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983B5B-7412-0CF3-AF91-5B990CFF1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352AE-41F7-6F62-8DAC-D711481D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CF922-FD74-4B04-94A0-5ED9AC032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6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4B894F-ECC1-F36D-B43E-0AFF16FA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269BB-EA65-17F6-3690-221D4E5B8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63670-BA44-585D-AA0F-F8868AE5D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1278CB-377C-4A6D-87A3-1EE74BE6A399}" type="datetimeFigureOut">
              <a:rPr lang="en-GB" smtClean="0"/>
              <a:t>06/05/2026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988FB-2703-B8CD-A907-CF51E1909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0B055-3938-2C0D-8329-B7787FB2D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6CF922-FD74-4B04-94A0-5ED9AC032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68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Avviz-L-Imnarja.wav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2BC7E5-76DB-4826-8C07-4A49B6353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8992" y="-34538"/>
            <a:ext cx="6655405" cy="633547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B06059C-C357-4011-82B9-9C0106301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5194" y="-23905"/>
            <a:ext cx="6705251" cy="63185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886" y="-23905"/>
            <a:ext cx="6705251" cy="62150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2EF39-8CDE-8E87-9064-355C8C8C2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409" y="895483"/>
            <a:ext cx="5786232" cy="3011190"/>
          </a:xfrm>
        </p:spPr>
        <p:txBody>
          <a:bodyPr>
            <a:normAutofit/>
          </a:bodyPr>
          <a:lstStyle/>
          <a:p>
            <a:r>
              <a:rPr lang="mt-MT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Il-Kitba ta’ Avviż</a:t>
            </a:r>
            <a:endParaRPr lang="en-GB" sz="5400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218E095B-4870-4AD5-9C41-C16D59523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83101" y="357831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E8CB2F0-2F5A-4EBD-B214-E0309C31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FD3887D-244B-4EC4-9208-E304984C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7224C31-855E-4593-8A58-5B2B0CC4F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2BA76C-554D-1FCD-9E64-15D1B5DC7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928890A6-4E42-3BD4-1190-5D6ACFB2F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2BA635C1-DEE7-F8BD-1AEB-396B3E578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C0300AB5-7A33-820F-2B88-D39C06AA7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FA4217C2-7B5B-EDB0-85E1-CC0DF788E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4920BA33-37BA-C3C7-1394-03836FF37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DE90CC3D-1964-81D4-D7C1-6BC643797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6792E370-A32B-0674-32EE-136D407E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2E9F2333-AE45-1FBB-8877-49FCDEAA1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CE3114DD-1C47-942D-01AE-F20032916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60D021DA-91E4-7191-B286-A7CB6818D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62B8952F-9920-E6EF-06B1-79D28923B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B1FF307B-428D-A818-FC60-EF0814586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Kaxxa tat-Test 8">
            <a:extLst>
              <a:ext uri="{FF2B5EF4-FFF2-40B4-BE49-F238E27FC236}">
                <a16:creationId xmlns:a16="http://schemas.microsoft.com/office/drawing/2014/main" id="{BD4AD9D8-BAA0-A2E7-0960-EFD17E76AACC}"/>
              </a:ext>
            </a:extLst>
          </p:cNvPr>
          <p:cNvSpPr txBox="1"/>
          <p:nvPr/>
        </p:nvSpPr>
        <p:spPr>
          <a:xfrm>
            <a:off x="2152723" y="1842075"/>
            <a:ext cx="81990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3600" dirty="0">
                <a:solidFill>
                  <a:srgbClr val="FFFF00"/>
                </a:solidFill>
                <a:latin typeface="Comic Sans MS" panose="030F0702030302020204" pitchFamily="66" charset="0"/>
                <a:ea typeface="+mj-ea"/>
                <a:cs typeface="+mj-cs"/>
              </a:rPr>
              <a:t>Javża dwar xi tagħrif dwar xi ħaġa partikolari.</a:t>
            </a:r>
          </a:p>
          <a:p>
            <a:r>
              <a:rPr lang="mt-MT" sz="2800" dirty="0">
                <a:solidFill>
                  <a:schemeClr val="accent2"/>
                </a:solidFill>
                <a:latin typeface="Comic Sans MS" panose="030F0702030302020204" pitchFamily="66" charset="0"/>
                <a:ea typeface="+mj-ea"/>
                <a:cs typeface="+mj-cs"/>
              </a:rPr>
              <a:t>Eż. Intilef kelb. </a:t>
            </a:r>
            <a:endParaRPr lang="en-MT" sz="2800" dirty="0">
              <a:solidFill>
                <a:schemeClr val="accent2"/>
              </a:solidFill>
            </a:endParaRPr>
          </a:p>
        </p:txBody>
      </p:sp>
      <p:pic>
        <p:nvPicPr>
          <p:cNvPr id="3" name="Stampa 2">
            <a:extLst>
              <a:ext uri="{FF2B5EF4-FFF2-40B4-BE49-F238E27FC236}">
                <a16:creationId xmlns:a16="http://schemas.microsoft.com/office/drawing/2014/main" id="{42927BF2-A5A0-7072-85D6-28C656DF5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013" y="2788861"/>
            <a:ext cx="2216264" cy="31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1A8546-3611-B0D0-A5B7-B8D971886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91C1EFA8-01C1-1510-46AE-A55633E33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8B49B6D7-2C32-17BF-184C-7ECF85A03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60ED6D7A-ADEA-AD4F-19C0-1CB6B5964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372D49CF-75FD-BC17-EB68-8B62F224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97C64682-4280-4058-924E-E917AFDFB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E9ED040B-1D37-3B25-38C3-B7E1ECEAA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DC4EA0AF-3F0A-2F75-68C3-DE18AB6D3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D3300A74-2D70-98DE-8DEB-7E1830573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69B9ADB9-E9E2-5A57-A4A0-90A6B89E7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81DFAB28-AF75-5798-C840-4B8544F55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018FDC8A-C3F9-0B13-EC6B-70561E190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F7415B1D-CFC1-D10F-CC77-4F7C32169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Kaxxa tat-Test 8">
            <a:extLst>
              <a:ext uri="{FF2B5EF4-FFF2-40B4-BE49-F238E27FC236}">
                <a16:creationId xmlns:a16="http://schemas.microsoft.com/office/drawing/2014/main" id="{05CA8D7C-D44F-0B5A-E115-1412140E2883}"/>
              </a:ext>
            </a:extLst>
          </p:cNvPr>
          <p:cNvSpPr txBox="1"/>
          <p:nvPr/>
        </p:nvSpPr>
        <p:spPr>
          <a:xfrm>
            <a:off x="2959558" y="2705069"/>
            <a:ext cx="66232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3600" dirty="0">
                <a:solidFill>
                  <a:srgbClr val="FFFF00"/>
                </a:solidFill>
                <a:latin typeface="Comic Sans MS" panose="030F0702030302020204" pitchFamily="66" charset="0"/>
                <a:ea typeface="+mj-ea"/>
                <a:cs typeface="+mj-cs"/>
              </a:rPr>
              <a:t>Hemm xi skopijiet oħrajn għalfejn tista’ tagħmel avviż?</a:t>
            </a:r>
          </a:p>
          <a:p>
            <a:endParaRPr lang="en-MT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24AF2D-EB8C-43D8-2F03-330A976F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2B390DA4-1385-DDD7-243B-B3B00D62F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BE601608-49EA-235D-40F2-CD2D039F5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BF0435F9-87B3-D89A-67FF-C43C6C5E6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62D2E8FA-87F8-446E-2801-3433BE987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47857DF9-545D-5CCA-3176-59A1B3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F586BA30-ECA2-CE44-9325-4B12E641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F1EBE45C-985A-39C2-1EA8-D6077BA9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4A810E10-52B9-C9BD-F444-1597AF576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7EBA8489-2FB6-2034-E4C5-17E817830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4D0A5F4D-0CB9-4A57-E8A2-F9CAAC7A3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DF6E74F9-150C-C722-CC2D-9EC809542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1D4C5D26-B7FD-4F07-685E-9D26DC85A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Kaxxa tat-Test 8">
            <a:extLst>
              <a:ext uri="{FF2B5EF4-FFF2-40B4-BE49-F238E27FC236}">
                <a16:creationId xmlns:a16="http://schemas.microsoft.com/office/drawing/2014/main" id="{87CBE780-51C1-A811-2114-C2F3F6E628B0}"/>
              </a:ext>
            </a:extLst>
          </p:cNvPr>
          <p:cNvSpPr txBox="1"/>
          <p:nvPr/>
        </p:nvSpPr>
        <p:spPr>
          <a:xfrm>
            <a:off x="2959558" y="2705069"/>
            <a:ext cx="66232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3600" dirty="0">
                <a:solidFill>
                  <a:srgbClr val="FFFF00"/>
                </a:solidFill>
                <a:latin typeface="Comic Sans MS" panose="030F0702030302020204" pitchFamily="66" charset="0"/>
                <a:ea typeface="+mj-ea"/>
                <a:cs typeface="+mj-cs"/>
              </a:rPr>
              <a:t>Madwarna naraw ħafna avviżi.</a:t>
            </a:r>
          </a:p>
          <a:p>
            <a:r>
              <a:rPr lang="mt-MT" sz="3600" dirty="0">
                <a:solidFill>
                  <a:srgbClr val="FFFF00"/>
                </a:solidFill>
                <a:latin typeface="Comic Sans MS" panose="030F0702030302020204" pitchFamily="66" charset="0"/>
                <a:ea typeface="+mj-ea"/>
                <a:cs typeface="+mj-cs"/>
              </a:rPr>
              <a:t>Ejja naraw xi eżempji.</a:t>
            </a:r>
          </a:p>
          <a:p>
            <a:endParaRPr lang="en-MT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8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BE275D-EE24-FDD7-FA7B-28EA23908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7BF880EF-EB80-B044-3BBB-F67FA7A15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CF7C6A25-343C-893C-55FB-A7B5F641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936621CD-7607-06DC-B3AB-A030431B8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EE409ABE-50A5-0756-FE9B-CAA84CAF2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BB6536BE-A831-6BE8-7E80-75B148CC7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F4E42B1F-1E69-766E-20F7-E42D52F99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7D5473EB-5721-810E-4CDA-C140B9C6E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77502187-92A6-E2E8-DCF0-94AE5AF79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C90CD8D1-7680-4385-81B4-3282557F6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FD1E1446-ECC7-173D-FF6D-C84B28B4B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06C47C2C-F1C2-A234-5983-2C243EFAD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B268ACBE-553A-1639-646F-3D3B5671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BE0881C-2AC5-78E4-ECF6-F04B012EA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347" y="-91677"/>
            <a:ext cx="868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t-MT" altLang="en-MT" sz="4400" b="1">
                <a:solidFill>
                  <a:srgbClr val="FFCC00"/>
                </a:solidFill>
                <a:latin typeface="Calibri" panose="020F0502020204030204" pitchFamily="34" charset="0"/>
              </a:rPr>
              <a:t>Eżempju ta’ avviż fuq bord tal-avviżi</a:t>
            </a:r>
            <a:endParaRPr lang="en-GB" altLang="en-MT" sz="4400" b="1">
              <a:solidFill>
                <a:srgbClr val="FFCC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Stampa 4">
            <a:extLst>
              <a:ext uri="{FF2B5EF4-FFF2-40B4-BE49-F238E27FC236}">
                <a16:creationId xmlns:a16="http://schemas.microsoft.com/office/drawing/2014/main" id="{1B743D56-8C69-DF70-A477-1C38E56771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737" r="27471"/>
          <a:stretch/>
        </p:blipFill>
        <p:spPr>
          <a:xfrm>
            <a:off x="3531546" y="1387712"/>
            <a:ext cx="5322712" cy="42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72B12E-F48D-AA1A-71EF-5BFE77504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112E87DA-0B76-B688-BA00-4E1D9B7E0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A77ED518-A378-3D49-71F2-39E8163B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C662F5D2-1C01-D5F2-BD8F-3373CE4A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805BEA85-0640-5124-1046-E669AB646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AB4FDFC3-2F98-BF37-CD7F-51571EEFA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5359390C-B94F-73D1-8C20-54B90A2F3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13A9BEE5-D6B7-843B-74DE-650DD4DAF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FADFA564-7465-1B37-19B0-0C6F623C2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6F741B57-421C-6F67-87FE-98F2B0632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9F818692-64D2-DA7B-5219-821BFCF15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2D62E689-FCC2-BCAA-A0DB-8B611083F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B12AE9A3-3209-9646-9AB0-C107CCC8B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CFE8862-0563-7A8B-AFB4-8FE7AA5BC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451" y="-85577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t-MT" altLang="en-MT" sz="4400" b="1" dirty="0">
                <a:solidFill>
                  <a:srgbClr val="FFCC00"/>
                </a:solidFill>
                <a:latin typeface="Calibri" panose="020F0502020204030204" pitchFamily="34" charset="0"/>
              </a:rPr>
              <a:t>Eżempju ta’ avviż fuq mezzi soċjali</a:t>
            </a:r>
            <a:endParaRPr lang="en-GB" altLang="en-MT" sz="4400" b="1" dirty="0">
              <a:solidFill>
                <a:srgbClr val="FFCC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Stampa 6">
            <a:extLst>
              <a:ext uri="{FF2B5EF4-FFF2-40B4-BE49-F238E27FC236}">
                <a16:creationId xmlns:a16="http://schemas.microsoft.com/office/drawing/2014/main" id="{1F5299D4-29BB-04BC-87F3-FD43C5809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766" y="1263450"/>
            <a:ext cx="6705945" cy="47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8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EE3F7F-2CAD-1917-9689-73F9F1862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CA58B116-FD0F-CC77-0C41-504224EB2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40120E0C-16F6-F747-1E62-067A29FBD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BDE0E22C-FC06-7D6A-1169-92466FB08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BE334293-D29D-77DA-E197-E51734860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6FC82448-5AAE-0979-D660-7E712643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0AFC268D-7966-E071-2ABB-08250442B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377F93D3-C7C7-A664-9FDF-D15A9A36D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E502841B-D070-9F8B-C680-35890813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BE11AE28-4A66-70AF-7810-C7F13BC17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9DE4BE12-2A12-E319-EF2A-C792EA8D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BBA6880B-433B-57ED-1BF5-C12C50807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30F733F9-8E59-E27B-226D-E2E4322B0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BB5C27-3A0F-B73D-A535-3395E64EF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451" y="-85577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t-MT" altLang="en-MT" sz="4400" b="1" dirty="0">
                <a:solidFill>
                  <a:srgbClr val="FFCC00"/>
                </a:solidFill>
                <a:latin typeface="Calibri" panose="020F0502020204030204" pitchFamily="34" charset="0"/>
              </a:rPr>
              <a:t>Eżempju ta’ avviż fuq kartellun </a:t>
            </a:r>
            <a:endParaRPr lang="en-GB" altLang="en-MT" sz="4400" b="1" dirty="0">
              <a:solidFill>
                <a:srgbClr val="FFCC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06E0E37-B80A-C3A1-5565-908EC3C5D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746" y="1068387"/>
            <a:ext cx="3541713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499F7-3295-153B-6D2C-83B2D496C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75285566-DED7-975C-9676-96639DB35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FB7922A0-4BF4-FE90-AD55-4AC3174A2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85AFE591-40A4-7A4C-E61F-544069C5F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99A3BC4C-56E6-DDE3-6C5E-250F6E1A3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15F078AF-FED7-4846-2584-45524FE89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54F550AB-F204-DF97-853C-2F1271E10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0A7F9D09-5288-B6B3-8351-93A03084B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C7B4940C-68D8-A010-7490-80A8577FE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0E05E2C3-7FFB-20B2-6A68-D01FEDB97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FA3FF690-77A4-CEA0-5BFB-75FA507FB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66D61515-9074-8C99-FA87-2F651CC97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DCB9FB26-A8CF-A2CF-215F-9A0E47326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2A2410F-EBA8-9918-5895-045A9632B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990" y="-171154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t-MT" altLang="en-MT" sz="4400" b="1" dirty="0">
                <a:solidFill>
                  <a:srgbClr val="FFCC00"/>
                </a:solidFill>
                <a:latin typeface="Calibri" panose="020F0502020204030204" pitchFamily="34" charset="0"/>
              </a:rPr>
              <a:t>Eżempju ta’ avviż fuq tabella </a:t>
            </a:r>
            <a:endParaRPr lang="en-GB" altLang="en-MT" sz="4400" b="1" dirty="0">
              <a:solidFill>
                <a:srgbClr val="FFCC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7223FBB2-4055-47F8-8B97-9F20E33FE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7" b="6667"/>
          <a:stretch/>
        </p:blipFill>
        <p:spPr bwMode="auto">
          <a:xfrm>
            <a:off x="2835585" y="1244599"/>
            <a:ext cx="6702425" cy="426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05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FE51E6-1674-743B-BAA3-A5617FDAF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915C90FD-0A20-3FD8-AD08-7AC98ED89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4EB4BDF9-5167-7268-0551-FFEAA652B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30FA5B1A-1204-AF0E-E6E1-BA5D0D6E8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DA67E52E-EAB7-5253-8F12-D0182A64E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0FB8348C-F604-B913-1D5B-3ED29D58A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9460E731-ED99-8611-11FC-0CBC88B93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DAD2DC9C-F60C-ECE3-A777-86B6B7B55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E19F8747-2FBB-6AA8-E3E8-3AACE81EF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6D23D9E1-4DA4-1011-BD91-83ACA9BF4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3C6C0F2F-0533-5B4D-ACE9-30692CB08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24601223-D1D1-A3A4-2488-4F47C32AA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DB23A14A-BF5A-1124-5CC1-3862EEFD5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454AE87-BF16-2095-BF88-161088D5E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990" y="-171154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mt-MT" altLang="en-MT" sz="4400" b="1" dirty="0">
                <a:solidFill>
                  <a:srgbClr val="FFCC00"/>
                </a:solidFill>
                <a:latin typeface="Calibri" panose="020F0502020204030204" pitchFamily="34" charset="0"/>
              </a:rPr>
              <a:t>Eżempju ta’ avviż fuq tabella </a:t>
            </a:r>
            <a:endParaRPr lang="en-GB" altLang="en-MT" sz="4400" b="1" dirty="0">
              <a:solidFill>
                <a:srgbClr val="FFCC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5" descr="G:\DCIM\101D5000\DSC_0414.JPG">
            <a:extLst>
              <a:ext uri="{FF2B5EF4-FFF2-40B4-BE49-F238E27FC236}">
                <a16:creationId xmlns:a16="http://schemas.microsoft.com/office/drawing/2014/main" id="{314F9D51-1C48-A4E1-33CC-519274A6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990" y="1074539"/>
            <a:ext cx="72278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2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216038-05D8-E0FB-D03E-D2E0EE937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B06E5880-0CFE-9013-A5C1-604DB94F7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E934AFAC-723A-AE08-2086-7DF411620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119B9693-EF68-A8ED-18A8-A10F732A4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33FBAF54-BE2D-6634-9A6A-1BD181D55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43925149-E812-B638-EB18-41108CABA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8B4BFEF9-76EB-69E8-C713-BF514CDEE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295310A5-2579-4769-B9DD-A9AE526C9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D0926EE8-4BD2-1BCA-5C64-DD95D61E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2F48B4C2-7E38-5162-AA8D-8CE8A56DA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29DB13F4-BEC8-9400-D49A-5FE5DF6A8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BC9719EE-A62B-689F-ED86-405BEE548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5A358A12-10C1-E49C-687D-AC9C7A308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Kaxxa tat-Test 8">
            <a:extLst>
              <a:ext uri="{FF2B5EF4-FFF2-40B4-BE49-F238E27FC236}">
                <a16:creationId xmlns:a16="http://schemas.microsoft.com/office/drawing/2014/main" id="{C9FE0004-805D-6998-8993-58A7CBD5BCAC}"/>
              </a:ext>
            </a:extLst>
          </p:cNvPr>
          <p:cNvSpPr txBox="1"/>
          <p:nvPr/>
        </p:nvSpPr>
        <p:spPr>
          <a:xfrm>
            <a:off x="2050173" y="2921255"/>
            <a:ext cx="87513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X’taħsbu li għandu jkollu avviż tajjeb?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Naraw xi eżempji.</a:t>
            </a:r>
            <a:r>
              <a:rPr kumimoji="0" lang="mt-MT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T" sz="28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8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796539-9D1E-A222-A165-A2AF9674D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EA0BA425-3DFD-E2A9-0037-3B26649A0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0170279E-2B66-4F23-5364-4C91557DD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7CE4FB09-3667-99F4-8E76-B8658479C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7B371CB4-FC4B-3685-48B7-3684BDDA8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A1C8C41D-9BE9-7E94-ECFF-B92771D51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09B5097F-F1E1-FB55-76B6-EC62847A5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18CE8164-801E-1732-8BED-8C8833068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5E4F3094-E088-4BAF-BF61-751F72B7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215BD255-7589-5F46-E140-558B2EA32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DD0A05D4-8F8B-E379-4651-09F904D92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1859C277-F3EA-D66B-44E2-52577FE84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A0DF74D1-6B3F-E19A-4111-A0561A117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Kaxxa tat-Test 3">
            <a:extLst>
              <a:ext uri="{FF2B5EF4-FFF2-40B4-BE49-F238E27FC236}">
                <a16:creationId xmlns:a16="http://schemas.microsoft.com/office/drawing/2014/main" id="{9CFB8A3E-B3C2-6751-1A6E-982D331D5D9E}"/>
              </a:ext>
            </a:extLst>
          </p:cNvPr>
          <p:cNvSpPr txBox="1"/>
          <p:nvPr/>
        </p:nvSpPr>
        <p:spPr>
          <a:xfrm>
            <a:off x="1468872" y="529211"/>
            <a:ext cx="3275045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MT" sz="2800" dirty="0">
                <a:latin typeface="Comic Sans MS" panose="030F0702030302020204" pitchFamily="66" charset="0"/>
              </a:rPr>
              <a:t>It-Titlu li jispjega l-attività</a:t>
            </a:r>
          </a:p>
        </p:txBody>
      </p:sp>
      <p:pic>
        <p:nvPicPr>
          <p:cNvPr id="7" name="Stampa 6">
            <a:extLst>
              <a:ext uri="{FF2B5EF4-FFF2-40B4-BE49-F238E27FC236}">
                <a16:creationId xmlns:a16="http://schemas.microsoft.com/office/drawing/2014/main" id="{C0B76247-F0A9-0460-04BD-C520F20B1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284" y="189901"/>
            <a:ext cx="7023416" cy="6668099"/>
          </a:xfrm>
          <a:prstGeom prst="rect">
            <a:avLst/>
          </a:prstGeom>
        </p:spPr>
      </p:pic>
      <p:sp>
        <p:nvSpPr>
          <p:cNvPr id="5" name="Vleġġa: Xellug 4">
            <a:extLst>
              <a:ext uri="{FF2B5EF4-FFF2-40B4-BE49-F238E27FC236}">
                <a16:creationId xmlns:a16="http://schemas.microsoft.com/office/drawing/2014/main" id="{B5A91DA5-E865-645E-48E4-8C22A447800F}"/>
              </a:ext>
            </a:extLst>
          </p:cNvPr>
          <p:cNvSpPr/>
          <p:nvPr/>
        </p:nvSpPr>
        <p:spPr>
          <a:xfrm rot="10800000">
            <a:off x="5699599" y="819446"/>
            <a:ext cx="1141091" cy="53830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 dirty="0"/>
          </a:p>
        </p:txBody>
      </p:sp>
      <p:sp>
        <p:nvSpPr>
          <p:cNvPr id="8" name="Kaxxa tat-Test 7">
            <a:extLst>
              <a:ext uri="{FF2B5EF4-FFF2-40B4-BE49-F238E27FC236}">
                <a16:creationId xmlns:a16="http://schemas.microsoft.com/office/drawing/2014/main" id="{A8C18047-AA03-942B-37C6-5735F3F16D2D}"/>
              </a:ext>
            </a:extLst>
          </p:cNvPr>
          <p:cNvSpPr txBox="1"/>
          <p:nvPr/>
        </p:nvSpPr>
        <p:spPr>
          <a:xfrm>
            <a:off x="141599" y="1815769"/>
            <a:ext cx="2548095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MT" sz="2800" dirty="0">
                <a:latin typeface="Comic Sans MS" panose="030F0702030302020204" pitchFamily="66" charset="0"/>
              </a:rPr>
              <a:t>Il-Post u l-Ħin</a:t>
            </a:r>
          </a:p>
        </p:txBody>
      </p:sp>
      <p:sp>
        <p:nvSpPr>
          <p:cNvPr id="10" name="Vleġġa: Xellug 9">
            <a:extLst>
              <a:ext uri="{FF2B5EF4-FFF2-40B4-BE49-F238E27FC236}">
                <a16:creationId xmlns:a16="http://schemas.microsoft.com/office/drawing/2014/main" id="{3CD08B56-87DF-B2C8-1D03-3787CDFD22FE}"/>
              </a:ext>
            </a:extLst>
          </p:cNvPr>
          <p:cNvSpPr/>
          <p:nvPr/>
        </p:nvSpPr>
        <p:spPr>
          <a:xfrm rot="10800000">
            <a:off x="3549852" y="1665586"/>
            <a:ext cx="1141091" cy="53830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 dirty="0"/>
          </a:p>
        </p:txBody>
      </p:sp>
      <p:sp>
        <p:nvSpPr>
          <p:cNvPr id="11" name="Kaxxa tat-Test 10">
            <a:extLst>
              <a:ext uri="{FF2B5EF4-FFF2-40B4-BE49-F238E27FC236}">
                <a16:creationId xmlns:a16="http://schemas.microsoft.com/office/drawing/2014/main" id="{D33C70D1-2CF2-DAA9-B510-41BE4D371A15}"/>
              </a:ext>
            </a:extLst>
          </p:cNvPr>
          <p:cNvSpPr txBox="1"/>
          <p:nvPr/>
        </p:nvSpPr>
        <p:spPr>
          <a:xfrm>
            <a:off x="141599" y="2729489"/>
            <a:ext cx="3606502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MT" sz="2400" dirty="0">
                <a:latin typeface="Comic Sans MS" panose="030F0702030302020204" pitchFamily="66" charset="0"/>
              </a:rPr>
              <a:t>Dettalji dwar l-attività – x’se jkun hemm</a:t>
            </a:r>
          </a:p>
        </p:txBody>
      </p:sp>
      <p:sp>
        <p:nvSpPr>
          <p:cNvPr id="12" name="Vleġġa: Xellug 11">
            <a:extLst>
              <a:ext uri="{FF2B5EF4-FFF2-40B4-BE49-F238E27FC236}">
                <a16:creationId xmlns:a16="http://schemas.microsoft.com/office/drawing/2014/main" id="{9D36050C-35C7-6A43-C66B-2C36500FFC43}"/>
              </a:ext>
            </a:extLst>
          </p:cNvPr>
          <p:cNvSpPr/>
          <p:nvPr/>
        </p:nvSpPr>
        <p:spPr>
          <a:xfrm rot="10800000">
            <a:off x="3862401" y="3179408"/>
            <a:ext cx="1141091" cy="53830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 dirty="0"/>
          </a:p>
        </p:txBody>
      </p:sp>
      <p:sp>
        <p:nvSpPr>
          <p:cNvPr id="13" name="Kaxxa tat-Test 12">
            <a:extLst>
              <a:ext uri="{FF2B5EF4-FFF2-40B4-BE49-F238E27FC236}">
                <a16:creationId xmlns:a16="http://schemas.microsoft.com/office/drawing/2014/main" id="{FC76F032-0AF2-517F-1E07-CC4289938E1D}"/>
              </a:ext>
            </a:extLst>
          </p:cNvPr>
          <p:cNvSpPr txBox="1"/>
          <p:nvPr/>
        </p:nvSpPr>
        <p:spPr>
          <a:xfrm>
            <a:off x="1688942" y="6314769"/>
            <a:ext cx="16764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MT" sz="2800" dirty="0">
                <a:latin typeface="Comic Sans MS" panose="030F0702030302020204" pitchFamily="66" charset="0"/>
              </a:rPr>
              <a:t>Il-Prezz</a:t>
            </a:r>
          </a:p>
        </p:txBody>
      </p:sp>
      <p:sp>
        <p:nvSpPr>
          <p:cNvPr id="14" name="Vleġġa: Xellug 13">
            <a:extLst>
              <a:ext uri="{FF2B5EF4-FFF2-40B4-BE49-F238E27FC236}">
                <a16:creationId xmlns:a16="http://schemas.microsoft.com/office/drawing/2014/main" id="{FCBBCB62-B8CA-85FB-528C-71BC6EED23F0}"/>
              </a:ext>
            </a:extLst>
          </p:cNvPr>
          <p:cNvSpPr/>
          <p:nvPr/>
        </p:nvSpPr>
        <p:spPr>
          <a:xfrm rot="10800000">
            <a:off x="3798893" y="6242015"/>
            <a:ext cx="1141091" cy="53830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 dirty="0"/>
          </a:p>
        </p:txBody>
      </p:sp>
    </p:spTree>
    <p:extLst>
      <p:ext uri="{BB962C8B-B14F-4D97-AF65-F5344CB8AC3E}">
        <p14:creationId xmlns:p14="http://schemas.microsoft.com/office/powerpoint/2010/main" val="64674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A029C2-381B-9710-4BD1-46AE9A0F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534" y="1344304"/>
            <a:ext cx="7451678" cy="28437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Isma’.</a:t>
            </a: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4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CD2926-6A2E-19D1-5D4C-1EF497A5C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B3BD46AF-7756-83E4-1DBF-DB5FD21BB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885653AF-A982-5324-3EF4-0085FC13B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8EAFF966-6E7C-39E0-B121-F99B72189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9D290007-6369-B203-C3AB-7DB78E970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DC987CE0-C2C8-3126-B999-28289A321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B89AA6FC-92A9-95AD-DF0A-B4F88B55D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8439B5D9-A435-B139-8808-79C0695E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63DC96FE-396C-C3FE-4275-73BB317B9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82EED7BF-6E06-7A54-8CB4-51FC8D9F9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67FABC8D-F862-6387-81BF-2866AA6E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D2B3A283-EBD2-EAE5-8FD6-E4D685ABC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0D4933C0-EF08-57BF-C1D4-B54D617EC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Stampa 2">
            <a:extLst>
              <a:ext uri="{FF2B5EF4-FFF2-40B4-BE49-F238E27FC236}">
                <a16:creationId xmlns:a16="http://schemas.microsoft.com/office/drawing/2014/main" id="{49335C72-8CF7-037D-4D3A-6B90DBC16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240" y="25733"/>
            <a:ext cx="7004760" cy="6832267"/>
          </a:xfrm>
          <a:prstGeom prst="rect">
            <a:avLst/>
          </a:prstGeom>
        </p:spPr>
      </p:pic>
      <p:sp>
        <p:nvSpPr>
          <p:cNvPr id="14" name="Vleġġa: Xellug 13">
            <a:extLst>
              <a:ext uri="{FF2B5EF4-FFF2-40B4-BE49-F238E27FC236}">
                <a16:creationId xmlns:a16="http://schemas.microsoft.com/office/drawing/2014/main" id="{112958F2-5288-A0AA-FC3C-83E2E7B7A985}"/>
              </a:ext>
            </a:extLst>
          </p:cNvPr>
          <p:cNvSpPr/>
          <p:nvPr/>
        </p:nvSpPr>
        <p:spPr>
          <a:xfrm rot="11669503">
            <a:off x="5757786" y="5541682"/>
            <a:ext cx="1141091" cy="53830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 dirty="0"/>
          </a:p>
        </p:txBody>
      </p:sp>
      <p:sp>
        <p:nvSpPr>
          <p:cNvPr id="6" name="Kaxxa tat-Test 5">
            <a:extLst>
              <a:ext uri="{FF2B5EF4-FFF2-40B4-BE49-F238E27FC236}">
                <a16:creationId xmlns:a16="http://schemas.microsoft.com/office/drawing/2014/main" id="{F368ED63-FD6A-1275-5089-A38A919AE199}"/>
              </a:ext>
            </a:extLst>
          </p:cNvPr>
          <p:cNvSpPr txBox="1"/>
          <p:nvPr/>
        </p:nvSpPr>
        <p:spPr>
          <a:xfrm>
            <a:off x="1150860" y="5968391"/>
            <a:ext cx="349479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MT" sz="2800" dirty="0">
                <a:latin typeface="Comic Sans MS" panose="030F0702030302020204" pitchFamily="66" charset="0"/>
              </a:rPr>
              <a:t>Dettalji importanti.</a:t>
            </a:r>
          </a:p>
        </p:txBody>
      </p:sp>
      <p:sp>
        <p:nvSpPr>
          <p:cNvPr id="9" name="Vleġġa: Xellug 8">
            <a:extLst>
              <a:ext uri="{FF2B5EF4-FFF2-40B4-BE49-F238E27FC236}">
                <a16:creationId xmlns:a16="http://schemas.microsoft.com/office/drawing/2014/main" id="{FD1A2D54-0E69-A492-A0BC-B6AF42B4BA74}"/>
              </a:ext>
            </a:extLst>
          </p:cNvPr>
          <p:cNvSpPr/>
          <p:nvPr/>
        </p:nvSpPr>
        <p:spPr>
          <a:xfrm rot="10800000">
            <a:off x="4715175" y="6027267"/>
            <a:ext cx="1141091" cy="53830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 dirty="0"/>
          </a:p>
        </p:txBody>
      </p:sp>
      <p:sp>
        <p:nvSpPr>
          <p:cNvPr id="13" name="Kaxxa tat-Test 12">
            <a:extLst>
              <a:ext uri="{FF2B5EF4-FFF2-40B4-BE49-F238E27FC236}">
                <a16:creationId xmlns:a16="http://schemas.microsoft.com/office/drawing/2014/main" id="{3E039F9E-724D-9362-62D4-AF89444BD707}"/>
              </a:ext>
            </a:extLst>
          </p:cNvPr>
          <p:cNvSpPr txBox="1"/>
          <p:nvPr/>
        </p:nvSpPr>
        <p:spPr>
          <a:xfrm>
            <a:off x="3783635" y="4802199"/>
            <a:ext cx="326375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MT" sz="2800" dirty="0">
                <a:latin typeface="Comic Sans MS" panose="030F0702030302020204" pitchFamily="66" charset="0"/>
              </a:rPr>
              <a:t>Sentenzi li jħeġġu</a:t>
            </a:r>
          </a:p>
        </p:txBody>
      </p:sp>
    </p:spTree>
    <p:extLst>
      <p:ext uri="{BB962C8B-B14F-4D97-AF65-F5344CB8AC3E}">
        <p14:creationId xmlns:p14="http://schemas.microsoft.com/office/powerpoint/2010/main" val="82200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9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5E92D-1D30-8BD7-9A73-4A3B981B1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DFBFC040-66F3-35FB-D550-6F1908355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C05E5930-2450-236D-0AE6-81B6E8B07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4BB0443D-6B3F-75E8-0109-2B4BA6B88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2BB95C61-5820-58D3-1F91-6CD4305A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FFA9AF18-6444-15EF-E331-AC438CDF7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095A8BD5-F331-A31D-6043-105CB2BF7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B0B9E45A-B7A5-DA42-596A-A8649BF6A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15B85129-F68F-A39F-820A-2C8710DE1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B2CBFACF-4D5E-0559-D97C-6D0492FAC5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C5B01173-5E11-D6B4-22F5-163FB8D0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58D0395F-5759-110A-B9ED-07990B89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6E43E3D4-2904-E57A-3725-992938607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Kaxxa tat-Test 8">
            <a:extLst>
              <a:ext uri="{FF2B5EF4-FFF2-40B4-BE49-F238E27FC236}">
                <a16:creationId xmlns:a16="http://schemas.microsoft.com/office/drawing/2014/main" id="{A6E11611-DC3F-488D-AFB1-BAB6E76D80D5}"/>
              </a:ext>
            </a:extLst>
          </p:cNvPr>
          <p:cNvSpPr txBox="1"/>
          <p:nvPr/>
        </p:nvSpPr>
        <p:spPr>
          <a:xfrm>
            <a:off x="2050173" y="2921255"/>
            <a:ext cx="875137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Erġa</a:t>
            </a:r>
            <a:r>
              <a:rPr lang="mt-MT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’ </a:t>
            </a:r>
            <a:r>
              <a:rPr lang="mt-MT" sz="3600" dirty="0" err="1">
                <a:solidFill>
                  <a:srgbClr val="FFFF00"/>
                </a:solidFill>
                <a:latin typeface="Comic Sans MS" panose="030F0702030302020204" pitchFamily="66" charset="0"/>
              </a:rPr>
              <a:t>isma</a:t>
            </a:r>
            <a:r>
              <a:rPr lang="mt-MT" sz="3600" dirty="0">
                <a:solidFill>
                  <a:srgbClr val="FFFF00"/>
                </a:solidFill>
                <a:latin typeface="Comic Sans MS" panose="030F0702030302020204" pitchFamily="66" charset="0"/>
              </a:rPr>
              <a:t>’ l-avviż dwar l-Imnarja. Fl-istess ħin se twieġeb il-mistoqsijiet fil-karta tat-taħriġ.</a:t>
            </a:r>
            <a:endParaRPr kumimoji="0" lang="mt-MT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T" sz="28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Kaxxa tat-Test 1">
            <a:hlinkClick r:id="rId2" action="ppaction://hlinkfile"/>
            <a:extLst>
              <a:ext uri="{FF2B5EF4-FFF2-40B4-BE49-F238E27FC236}">
                <a16:creationId xmlns:a16="http://schemas.microsoft.com/office/drawing/2014/main" id="{08F99821-BFCD-4429-5D17-2EEC618ECC1A}"/>
              </a:ext>
            </a:extLst>
          </p:cNvPr>
          <p:cNvSpPr txBox="1"/>
          <p:nvPr/>
        </p:nvSpPr>
        <p:spPr>
          <a:xfrm>
            <a:off x="2631264" y="5053013"/>
            <a:ext cx="7362218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Ikklikkja hawn biex </a:t>
            </a:r>
            <a:r>
              <a:rPr kumimoji="0" lang="mt-M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tisma</a:t>
            </a:r>
            <a:r>
              <a:rPr kumimoji="0" lang="mt-MT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 l-avviż.</a:t>
            </a:r>
          </a:p>
        </p:txBody>
      </p:sp>
    </p:spTree>
    <p:extLst>
      <p:ext uri="{BB962C8B-B14F-4D97-AF65-F5344CB8AC3E}">
        <p14:creationId xmlns:p14="http://schemas.microsoft.com/office/powerpoint/2010/main" val="329478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CB23B8-D279-859A-7C1F-D06D07A37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371ADBA6-9183-1060-189B-ADDE8A1BA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DFB1334-7C3A-ED3D-E267-61965044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30224AF4-15CE-A7E6-D442-06683124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A3DC13B1-AF09-3777-3154-7A476253F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BE77E265-A07D-B23A-C0C6-11BD97034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5608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B5D2C6B3-9EE6-424D-9A1D-A98984E67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A39B312E-3F81-31A4-DDF4-81AD00B73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E35B4F8F-5180-1BA8-5947-EE168314F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7A486C71-CE86-24AA-A37D-DA2DD31F6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DCA1F1E1-E34F-BE2D-6192-0D1584956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7643A648-C23B-21F8-52A5-DFF5E77BA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E8C54AD5-1986-88BC-0A7B-38B6AE4B0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Kaxxa tat-Test 8">
            <a:extLst>
              <a:ext uri="{FF2B5EF4-FFF2-40B4-BE49-F238E27FC236}">
                <a16:creationId xmlns:a16="http://schemas.microsoft.com/office/drawing/2014/main" id="{841B1AB1-0A35-FEB5-FF7C-A54AEED5E4C4}"/>
              </a:ext>
            </a:extLst>
          </p:cNvPr>
          <p:cNvSpPr txBox="1"/>
          <p:nvPr/>
        </p:nvSpPr>
        <p:spPr>
          <a:xfrm>
            <a:off x="1720315" y="1703185"/>
            <a:ext cx="875137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Issa jmiss </a:t>
            </a:r>
            <a:r>
              <a:rPr kumimoji="0" lang="mt-MT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lilkom</a:t>
            </a:r>
            <a:r>
              <a:rPr kumimoji="0" lang="mt-M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tiktbu avviż. Minn dak li smajtu u mit-tweġibiet li </a:t>
            </a:r>
            <a:r>
              <a:rPr kumimoji="0" lang="mt-MT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ktibtu</a:t>
            </a:r>
            <a:r>
              <a:rPr kumimoji="0" lang="mt-M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fil-karta tat-taħriġ se </a:t>
            </a:r>
            <a:r>
              <a:rPr kumimoji="0" lang="mt-MT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tiktbu avviż għall-festa tal-Imnarja </a:t>
            </a:r>
            <a:r>
              <a:rPr kumimoji="0" lang="mt-MT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msemmija fis-servizz tal-aħbarijiet.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T" sz="2800" b="0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9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CE0253-CF75-4B5A-0E3D-4BCFFA913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9FB47B9-E63F-5336-5A6E-3DAFDB131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D92795-AE3B-E3C4-EDBF-B10181FF6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3865485-D8B1-FBE7-1D8A-A46C16657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CE9ED5-5148-1857-F5C6-6DEAC83FE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634BC1-105E-F6CE-E7A4-1C5A9CFDC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8992" y="-34538"/>
            <a:ext cx="6655405" cy="633547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799B00-78D1-1D9D-C92F-EDEFB2B36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5194" y="-23905"/>
            <a:ext cx="6705251" cy="63185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68786E6-8EC2-E3F1-B15A-CE12F29F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886" y="-23905"/>
            <a:ext cx="6705251" cy="62150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ACAE83-BDBB-9383-85DA-8F42DB24A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8832" y="933583"/>
            <a:ext cx="6184451" cy="3011190"/>
          </a:xfrm>
        </p:spPr>
        <p:txBody>
          <a:bodyPr>
            <a:normAutofit/>
          </a:bodyPr>
          <a:lstStyle/>
          <a:p>
            <a:r>
              <a:rPr lang="mt-MT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mt-MT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mt-MT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</a:t>
            </a:r>
            <a:r>
              <a:rPr lang="mt-MT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</a:t>
            </a:r>
            <a:r>
              <a:rPr lang="mt-MT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i.</a:t>
            </a:r>
            <a:r>
              <a:rPr lang="mt-MT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mt-MT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k</a:t>
            </a:r>
            <a:r>
              <a:rPr lang="mt-MT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mt-MT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l</a:t>
            </a:r>
            <a:r>
              <a:rPr lang="mt-MT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mt-MT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.e</a:t>
            </a:r>
            <a:r>
              <a:rPr lang="mt-MT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mt-MT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u.</a:t>
            </a:r>
            <a:r>
              <a:rPr lang="mt-MT" sz="54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mt-MT" sz="5400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</a:t>
            </a:r>
            <a:endParaRPr lang="en-GB" sz="5400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2E2A3FD1-F11D-AEFC-A787-004BFABD5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79BBAFD8-84EE-E857-BCF1-0073E4C24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D14F4EC7-121D-B8F4-FF05-23076BF2E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83101" y="357831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44373AA-FDCE-99A8-3F4A-E339078B2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1E9D4DD-8294-26F0-C6B5-5423DCAC6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C07FC31-8EDD-DD2A-9BAA-68103B317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8B38208-4957-955D-C5B7-0FD053DA4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1111003-9D70-A805-E4D1-96E7B2378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CD1C0EC6-2096-7C5B-BCD0-13C1EEE9A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BBE0C52-0D0E-971D-4B3C-7AE43120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B5B5F39-A798-14F6-69F6-FE711595F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B41EB51-47D8-6E59-73F3-F1062A74B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EE4F1D-27E0-77FB-8CB9-12552B831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0" name="Rectangle 299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le of blankets and blankets on display&#10;&#10;AI-generated content may be incorrect.">
            <a:extLst>
              <a:ext uri="{FF2B5EF4-FFF2-40B4-BE49-F238E27FC236}">
                <a16:creationId xmlns:a16="http://schemas.microsoft.com/office/drawing/2014/main" id="{AD8548DD-3F4E-9F09-9B69-491B4911D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2" r="7186" b="-1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Picture 7" descr="A group of people standing around a stall&#10;&#10;AI-generated content may be incorrect.">
            <a:extLst>
              <a:ext uri="{FF2B5EF4-FFF2-40B4-BE49-F238E27FC236}">
                <a16:creationId xmlns:a16="http://schemas.microsoft.com/office/drawing/2014/main" id="{50B6B9F8-A4AB-F64E-FBE4-AC0880C93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r="19068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2" name="Picture 7" descr="Stampa li fiha moghza, persuna, hajt, fil-berah&#10;&#10;Il-kontenut iġġenerat bl-IA jista’ jkun ħażin.">
            <a:extLst>
              <a:ext uri="{FF2B5EF4-FFF2-40B4-BE49-F238E27FC236}">
                <a16:creationId xmlns:a16="http://schemas.microsoft.com/office/drawing/2014/main" id="{EDFD6652-14BA-0B3D-0E1A-28279A02A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8" r="24275"/>
          <a:stretch/>
        </p:blipFill>
        <p:spPr>
          <a:xfrm>
            <a:off x="8614276" y="-1"/>
            <a:ext cx="2768021" cy="3383270"/>
          </a:xfrm>
          <a:prstGeom prst="rect">
            <a:avLst/>
          </a:prstGeom>
        </p:spPr>
      </p:pic>
      <p:pic>
        <p:nvPicPr>
          <p:cNvPr id="3" name="Picture 5" descr="Stampa li fiha persuna, hwejjeg, sigra, muzika&#10;&#10;Il-kontenut iġġenerat bl-IA jista’ jkun ħażin.">
            <a:extLst>
              <a:ext uri="{FF2B5EF4-FFF2-40B4-BE49-F238E27FC236}">
                <a16:creationId xmlns:a16="http://schemas.microsoft.com/office/drawing/2014/main" id="{657DCC59-4042-9968-DF22-9824133F5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48" b="-2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5" name="Picture 3" descr="Stampa li fiha sigra, fil-berah, mejda, ghamara&#10;&#10;Il-kontenut iġġenerat bl-IA jista’ jkun ħażin.">
            <a:extLst>
              <a:ext uri="{FF2B5EF4-FFF2-40B4-BE49-F238E27FC236}">
                <a16:creationId xmlns:a16="http://schemas.microsoft.com/office/drawing/2014/main" id="{CD7D4917-5863-1ECE-3EA9-B930AA3611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7" r="3504" b="-1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4" name="Picture 3" descr="A variety of vegetables and fruits in baskets&#10;&#10;AI-generated content may be incorrect.">
            <a:extLst>
              <a:ext uri="{FF2B5EF4-FFF2-40B4-BE49-F238E27FC236}">
                <a16:creationId xmlns:a16="http://schemas.microsoft.com/office/drawing/2014/main" id="{E51201A7-0B90-9F0E-824F-A5CDFC2DA7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r="14448" b="-2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pic>
        <p:nvPicPr>
          <p:cNvPr id="10" name="Avviz-L-Imnarja">
            <a:hlinkClick r:id="" action="ppaction://media"/>
            <a:extLst>
              <a:ext uri="{FF2B5EF4-FFF2-40B4-BE49-F238E27FC236}">
                <a16:creationId xmlns:a16="http://schemas.microsoft.com/office/drawing/2014/main" id="{86C1B32A-FE45-41D2-A1AB-BF2C18AA6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3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AB68E6-F6F6-EA21-E68E-B6BFBCF4E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FD70C3F2-8485-C731-03CF-3A8BC4098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D22E0116-6F60-77A4-3A70-A6D65E33A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02AB9DEB-EA22-9082-8163-D42EFE990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1A91CEC1-5289-44A5-3B9C-207A1C5FB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61E806E4-1AD0-2C7B-5BE3-1EB0C6925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3E37C06A-9A68-A381-62D6-38CA4D6A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DA9ED2CC-C7C1-F631-31C9-11C9E8C3A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FE6A8178-C7D1-92D3-E987-0D94CB524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1A37432B-4C3A-3D20-D679-96023BA54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578B9F75-0BB7-7E4D-9F86-7A18B9874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69462-5E17-1E3B-7B58-D9BC323B2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459" y="3049251"/>
            <a:ext cx="8130643" cy="28437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Liema festa ssemmiet?</a:t>
            </a:r>
            <a:b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Qatt </a:t>
            </a:r>
            <a:r>
              <a:rPr lang="mt-MT" sz="5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mortu</a:t>
            </a:r>
            <a: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 din il-festa?</a:t>
            </a:r>
            <a:b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Kif kienet l-esperjenza tagħkom hemmhekk?</a:t>
            </a:r>
            <a:b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Rajtu xi ħaġa interessanti li tibqgħu </a:t>
            </a:r>
            <a:r>
              <a:rPr lang="mt-MT" sz="5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tiftakru</a:t>
            </a:r>
            <a: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? X’kienet din?</a:t>
            </a:r>
            <a:endParaRPr lang="en-US" sz="5400" kern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3FB93446-2F7D-68F7-A5B1-97842D8E7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3DA1F659-7759-6AFF-1170-39BD62BC9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6FFEC-E4F6-109A-1CAF-296F1BDE8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D9D71F5B-14F0-AF0C-2CB5-FE81D0237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5BF44AD6-4389-19F4-07C9-61A10EB1D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4CFFB3E1-1EE3-2A50-AB4E-CAB73E150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03842ACD-3A0E-60FA-D0C1-D680492D0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D7EF3CD9-62F9-0B90-D362-DA31EB7FD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1623751B-E5FA-3CFB-4115-8E1249975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197D1922-49B0-7E86-2C8D-7687DF394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82748604-4DA7-8B0B-6595-41063D385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78C8F128-347F-5D60-A892-8ACC2EA2C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C73A2B2E-F806-C504-AEF1-DEB517C96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27AC5-D567-3E66-5A3C-C242CAE4F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341" y="2850103"/>
            <a:ext cx="8393344" cy="28437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mt-MT" sz="5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Għadkom</a:t>
            </a:r>
            <a: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 kemm smajtu </a:t>
            </a:r>
            <a:b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servizz tal-aħbarijiet li </a:t>
            </a:r>
            <a:r>
              <a:rPr lang="mt-MT" sz="5400" dirty="0">
                <a:solidFill>
                  <a:srgbClr val="FFFF00"/>
                </a:solidFill>
                <a:latin typeface="Comic Sans MS" panose="030F0702030302020204" pitchFamily="66" charset="0"/>
              </a:rPr>
              <a:t>avża</a:t>
            </a:r>
            <a: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 lin-nies bl-attivitajiet li se jsiru f’jum l-Imnarja.</a:t>
            </a:r>
            <a:b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Illum ħa nitkellmu dwar l-</a:t>
            </a:r>
            <a:r>
              <a:rPr lang="mt-MT" sz="5400" dirty="0">
                <a:solidFill>
                  <a:srgbClr val="FFFF00"/>
                </a:solidFill>
                <a:latin typeface="Comic Sans MS" panose="030F0702030302020204" pitchFamily="66" charset="0"/>
              </a:rPr>
              <a:t>avviżi</a:t>
            </a:r>
            <a:r>
              <a:rPr lang="mt-MT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n-US" sz="5400" kern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DAF987C4-CE48-C213-F9DE-3835FA939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7C473744-2D95-AF53-7AE7-192757848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3B8602-A9A3-84A6-BC84-6BB1C568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C97B4B67-DF61-9F4E-59F8-4B350599E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3E84AE11-D5CC-D351-936E-05797F973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5D19E1AE-911F-1656-70DD-644E4AA66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264EDFA5-F602-439A-2433-F6CCAEA13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B38CE95A-96BC-68E6-930A-6A47708B4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F940F3C8-F088-CAF3-079B-525EB19C7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2D0B7105-B128-9969-EB60-F3995777F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39AAD1EE-A960-8BEF-4794-B4ABA33CB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C1AF96EE-1AFE-F51C-21B5-1869E1A6F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F8D45F57-0C9B-7E04-9AA2-E122CC232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C0A9031C-5315-4E8C-CA4F-A66CB6663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79FA2425-17D2-CCA6-863A-F4CB4746C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 82">
            <a:extLst>
              <a:ext uri="{FF2B5EF4-FFF2-40B4-BE49-F238E27FC236}">
                <a16:creationId xmlns:a16="http://schemas.microsoft.com/office/drawing/2014/main" id="{04B501C5-3D9F-E0E9-5774-C0070DA4A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216" y="67200"/>
            <a:ext cx="1050292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mt-MT" altLang="en-MT" sz="4000" b="1" dirty="0">
                <a:solidFill>
                  <a:srgbClr val="FFCC00"/>
                </a:solidFill>
                <a:latin typeface="Comic Sans MS" panose="030F0702030302020204" pitchFamily="66" charset="0"/>
              </a:rPr>
              <a:t>L-avviż jista’ jinkiteb jew jintqal</a:t>
            </a:r>
            <a:br>
              <a:rPr lang="mt-MT" altLang="en-MT" sz="4000" b="1" dirty="0">
                <a:solidFill>
                  <a:srgbClr val="FFCC00"/>
                </a:solidFill>
                <a:latin typeface="Calibri" panose="020F0502020204030204" pitchFamily="34" charset="0"/>
              </a:rPr>
            </a:br>
            <a:endParaRPr lang="en-GB" altLang="en-MT" sz="4000" b="1" i="1" dirty="0">
              <a:solidFill>
                <a:srgbClr val="BBE0E3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98" descr="th?id=H">
            <a:extLst>
              <a:ext uri="{FF2B5EF4-FFF2-40B4-BE49-F238E27FC236}">
                <a16:creationId xmlns:a16="http://schemas.microsoft.com/office/drawing/2014/main" id="{279856FA-4667-A4A9-14C3-3219ED585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2054225"/>
            <a:ext cx="1395412" cy="407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6" descr="jk_new">
            <a:extLst>
              <a:ext uri="{FF2B5EF4-FFF2-40B4-BE49-F238E27FC236}">
                <a16:creationId xmlns:a16="http://schemas.microsoft.com/office/drawing/2014/main" id="{03EF94B2-5349-507E-0582-59D2C72A0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9" y="2432051"/>
            <a:ext cx="1724025" cy="338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0" descr="woman-reading-newspaper-thumb1948214">
            <a:extLst>
              <a:ext uri="{FF2B5EF4-FFF2-40B4-BE49-F238E27FC236}">
                <a16:creationId xmlns:a16="http://schemas.microsoft.com/office/drawing/2014/main" id="{58E94E50-220F-E067-F8CE-02886DD94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1962151"/>
            <a:ext cx="1481138" cy="43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4" descr="th?id=H">
            <a:extLst>
              <a:ext uri="{FF2B5EF4-FFF2-40B4-BE49-F238E27FC236}">
                <a16:creationId xmlns:a16="http://schemas.microsoft.com/office/drawing/2014/main" id="{903DA660-52EF-6066-5403-AF095960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64" y="2305051"/>
            <a:ext cx="2486025" cy="36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Kaxxa tat-Test 8">
            <a:extLst>
              <a:ext uri="{FF2B5EF4-FFF2-40B4-BE49-F238E27FC236}">
                <a16:creationId xmlns:a16="http://schemas.microsoft.com/office/drawing/2014/main" id="{5D1B1B00-D670-E9E3-132E-BF9CFA04CF9D}"/>
              </a:ext>
            </a:extLst>
          </p:cNvPr>
          <p:cNvSpPr txBox="1"/>
          <p:nvPr/>
        </p:nvSpPr>
        <p:spPr>
          <a:xfrm>
            <a:off x="2050173" y="4373872"/>
            <a:ext cx="6785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mt-M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Tista’ taħseb f’mezzi oħra fejn tista’ taqra jew </a:t>
            </a:r>
            <a:r>
              <a:rPr kumimoji="0" lang="mt-MT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tisma</a:t>
            </a:r>
            <a:r>
              <a:rPr kumimoji="0" lang="mt-MT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’ avviżi?</a:t>
            </a:r>
            <a:endParaRPr lang="en-MT" sz="3600" dirty="0"/>
          </a:p>
        </p:txBody>
      </p:sp>
    </p:spTree>
    <p:extLst>
      <p:ext uri="{BB962C8B-B14F-4D97-AF65-F5344CB8AC3E}">
        <p14:creationId xmlns:p14="http://schemas.microsoft.com/office/powerpoint/2010/main" val="18971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607543-0C3E-C43B-0298-A8A506017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8E2F57DE-58D0-CE51-9240-EFEC46AD0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FE21543E-AC48-BAC1-73D4-C32A37280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BC822123-1D82-87BF-C159-BDC9C1E3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04F4B8EE-5A43-BB28-FC38-989405520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F1519977-726F-31FC-263C-4DCE14BDA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5B66328E-CC59-A8E7-77D1-35E6069A8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F122386A-C236-B113-9692-2B16A9160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7FC17571-680F-7167-F44D-3AC3BD9D4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C08E62C4-64DA-F408-12A4-926B78F72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76F38286-ACD6-FB96-B53C-E6293A9DA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18FC5FF7-E1C6-2C9C-C2A8-5CA6F1CEC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E0067DD8-A3C7-6227-1A6E-FB7E6E4C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Kaxxa tat-Test 8">
            <a:extLst>
              <a:ext uri="{FF2B5EF4-FFF2-40B4-BE49-F238E27FC236}">
                <a16:creationId xmlns:a16="http://schemas.microsoft.com/office/drawing/2014/main" id="{A0345BA4-EB45-97A5-F393-DD7A7C20BA52}"/>
              </a:ext>
            </a:extLst>
          </p:cNvPr>
          <p:cNvSpPr txBox="1"/>
          <p:nvPr/>
        </p:nvSpPr>
        <p:spPr>
          <a:xfrm>
            <a:off x="2782347" y="3144628"/>
            <a:ext cx="73230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mt-MT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Għalfejn jista’ jsir avviż?</a:t>
            </a:r>
            <a:endParaRPr lang="en-MT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6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A9C5B8-E137-8449-7ED6-A4ED9FB68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981253DE-5CD7-9392-6A3F-06994522D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C8D87ADD-AABE-9A12-8058-34DF02CA2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E6F81471-E4A8-1E00-075D-6FE32F045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6EB662CF-947D-8C09-C23D-ABF0D5D6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F3317ED2-B868-324E-0293-982F7335F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96A0D47B-25F3-3198-454B-BF97B171B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133E80BA-B50C-624C-E6D7-B7CE90D9B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3E53421E-7C05-CCEC-0FE6-9C8B0C82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BB43D88C-3C55-1548-B299-28C1B1B25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05583AD2-2DF9-41A3-7DE9-7CE56E800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0729A0FC-1503-51CD-6A76-A01C09B57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99A30406-2E9D-C7AC-BA20-794AADCB2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Kaxxa tat-Test 8">
            <a:extLst>
              <a:ext uri="{FF2B5EF4-FFF2-40B4-BE49-F238E27FC236}">
                <a16:creationId xmlns:a16="http://schemas.microsoft.com/office/drawing/2014/main" id="{4B8A228E-A643-B73D-CF76-28B47A7DD38C}"/>
              </a:ext>
            </a:extLst>
          </p:cNvPr>
          <p:cNvSpPr txBox="1"/>
          <p:nvPr/>
        </p:nvSpPr>
        <p:spPr>
          <a:xfrm>
            <a:off x="2235936" y="1263450"/>
            <a:ext cx="78559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3600" dirty="0">
                <a:solidFill>
                  <a:srgbClr val="FFFF00"/>
                </a:solidFill>
                <a:latin typeface="Comic Sans MS" panose="030F0702030302020204" pitchFamily="66" charset="0"/>
                <a:ea typeface="+mj-ea"/>
                <a:cs typeface="+mj-cs"/>
              </a:rPr>
              <a:t>Javża li tkun se sseħħ xi attività.</a:t>
            </a:r>
          </a:p>
          <a:p>
            <a:r>
              <a:rPr lang="mt-MT" sz="2800" dirty="0">
                <a:solidFill>
                  <a:schemeClr val="accent2"/>
                </a:solidFill>
                <a:latin typeface="Comic Sans MS" panose="030F0702030302020204" pitchFamily="66" charset="0"/>
                <a:ea typeface="+mj-ea"/>
                <a:cs typeface="+mj-cs"/>
              </a:rPr>
              <a:t>Eż. Se jsir </a:t>
            </a:r>
            <a:r>
              <a:rPr lang="mt-MT" sz="2800" dirty="0" err="1">
                <a:solidFill>
                  <a:schemeClr val="accent2"/>
                </a:solidFill>
                <a:latin typeface="Comic Sans MS" panose="030F0702030302020204" pitchFamily="66" charset="0"/>
                <a:ea typeface="+mj-ea"/>
                <a:cs typeface="+mj-cs"/>
              </a:rPr>
              <a:t>bażar</a:t>
            </a:r>
            <a:r>
              <a:rPr lang="mt-MT" sz="2800" dirty="0">
                <a:solidFill>
                  <a:schemeClr val="accent2"/>
                </a:solidFill>
                <a:latin typeface="Comic Sans MS" panose="030F0702030302020204" pitchFamily="66" charset="0"/>
                <a:ea typeface="+mj-ea"/>
                <a:cs typeface="+mj-cs"/>
              </a:rPr>
              <a:t> b’risq il-missjoni</a:t>
            </a:r>
            <a:endParaRPr lang="en-MT" sz="2800" dirty="0">
              <a:solidFill>
                <a:schemeClr val="accent2"/>
              </a:solidFill>
            </a:endParaRPr>
          </a:p>
        </p:txBody>
      </p:sp>
      <p:pic>
        <p:nvPicPr>
          <p:cNvPr id="3" name="Stampa 2">
            <a:extLst>
              <a:ext uri="{FF2B5EF4-FFF2-40B4-BE49-F238E27FC236}">
                <a16:creationId xmlns:a16="http://schemas.microsoft.com/office/drawing/2014/main" id="{A15A2386-BBDD-8049-7D6B-A621A638A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683" y="2185779"/>
            <a:ext cx="3230593" cy="457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E658B8-63A9-9DCE-BB33-CA4FA3805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>
            <a:extLst>
              <a:ext uri="{FF2B5EF4-FFF2-40B4-BE49-F238E27FC236}">
                <a16:creationId xmlns:a16="http://schemas.microsoft.com/office/drawing/2014/main" id="{D90318EA-9D8B-4824-7D77-DC9BA08D6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Freeform: Shape 233">
            <a:extLst>
              <a:ext uri="{FF2B5EF4-FFF2-40B4-BE49-F238E27FC236}">
                <a16:creationId xmlns:a16="http://schemas.microsoft.com/office/drawing/2014/main" id="{8E1556FA-13DD-D47E-5E6B-0BDC03315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6" name="Freeform: Shape 235">
            <a:extLst>
              <a:ext uri="{FF2B5EF4-FFF2-40B4-BE49-F238E27FC236}">
                <a16:creationId xmlns:a16="http://schemas.microsoft.com/office/drawing/2014/main" id="{DE289016-F770-271D-0FDF-CF7893DB7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F076A52A-2197-AE1E-2201-048673B8F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BB5081B2-99C7-D3D2-7653-5922AB19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D02BE720-777D-793D-C0E7-8437269C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4" name="Freeform: Shape 243">
            <a:extLst>
              <a:ext uri="{FF2B5EF4-FFF2-40B4-BE49-F238E27FC236}">
                <a16:creationId xmlns:a16="http://schemas.microsoft.com/office/drawing/2014/main" id="{29B095AB-4259-C56A-B5DF-E5D3345CE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309002FE-7B49-466D-B261-0DCD294DB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996A8457-8ABA-027D-E41C-0D43355A8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0409E8A2-CFA1-3090-692E-D8132F324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495F68A4-0ABC-E8C6-52D0-7E38C7DB7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D255D658-171D-A4A9-F92A-A068FE881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Kaxxa tat-Test 8">
            <a:extLst>
              <a:ext uri="{FF2B5EF4-FFF2-40B4-BE49-F238E27FC236}">
                <a16:creationId xmlns:a16="http://schemas.microsoft.com/office/drawing/2014/main" id="{130EAE89-8F6D-F071-8891-4AE0D6D61E72}"/>
              </a:ext>
            </a:extLst>
          </p:cNvPr>
          <p:cNvSpPr txBox="1"/>
          <p:nvPr/>
        </p:nvSpPr>
        <p:spPr>
          <a:xfrm>
            <a:off x="2269624" y="727768"/>
            <a:ext cx="7855917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3600" dirty="0">
                <a:solidFill>
                  <a:srgbClr val="FFFF00"/>
                </a:solidFill>
                <a:latin typeface="Comic Sans MS" panose="030F0702030302020204" pitchFamily="66" charset="0"/>
                <a:ea typeface="+mj-ea"/>
                <a:cs typeface="+mj-cs"/>
              </a:rPr>
              <a:t>Javża dwar xi bdil fil-programm.</a:t>
            </a:r>
          </a:p>
          <a:p>
            <a:r>
              <a:rPr lang="mt-MT" sz="2800" dirty="0">
                <a:solidFill>
                  <a:schemeClr val="accent2"/>
                </a:solidFill>
                <a:latin typeface="Comic Sans MS" panose="030F0702030302020204" pitchFamily="66" charset="0"/>
                <a:ea typeface="+mj-ea"/>
                <a:cs typeface="+mj-cs"/>
              </a:rPr>
              <a:t>Eż. Il-vapur t’Għawdex li jgħabbi l-karozzi minn post ieħor minħabba l-maltemp. </a:t>
            </a:r>
            <a:endParaRPr lang="en-MT" sz="2800" dirty="0">
              <a:solidFill>
                <a:schemeClr val="accent2"/>
              </a:solidFill>
            </a:endParaRPr>
          </a:p>
        </p:txBody>
      </p:sp>
      <p:sp>
        <p:nvSpPr>
          <p:cNvPr id="4" name="Kaxxa tat-Test 3">
            <a:extLst>
              <a:ext uri="{FF2B5EF4-FFF2-40B4-BE49-F238E27FC236}">
                <a16:creationId xmlns:a16="http://schemas.microsoft.com/office/drawing/2014/main" id="{B043E866-F56D-1D26-CCAA-09C36CE1A693}"/>
              </a:ext>
            </a:extLst>
          </p:cNvPr>
          <p:cNvSpPr txBox="1"/>
          <p:nvPr/>
        </p:nvSpPr>
        <p:spPr>
          <a:xfrm>
            <a:off x="2445659" y="2327550"/>
            <a:ext cx="7174114" cy="325249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Intant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, il-Gozo Channel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ħabbret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ukoll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li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minħabba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temp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ħażin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, is-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servizzi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tal-vapur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t’Għawdex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se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jiġu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ddevjati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lejn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il-Moll tan-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Nofsinhar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taċ-Ċirkewwa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, u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huwa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mistenni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li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jkun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hemm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GB" sz="2800" b="0" i="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dewmien</a:t>
            </a:r>
            <a:r>
              <a:rPr lang="en-GB" sz="2800" b="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</a:t>
            </a:r>
            <a:endParaRPr lang="en-MT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0F7EE2-9E6E-C45B-DA3A-AABE2288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612" y="3964079"/>
            <a:ext cx="2220022" cy="13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0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3069">
        <p14:gallery dir="l"/>
      </p:transition>
    </mc:Choice>
    <mc:Fallback xmlns="">
      <p:transition spd="slow" advTm="113069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</TotalTime>
  <Words>302</Words>
  <Application>Microsoft Office PowerPoint</Application>
  <PresentationFormat>Skrin wiesa'</PresentationFormat>
  <Paragraphs>34</Paragraphs>
  <Slides>23</Slides>
  <Notes>0</Notes>
  <HiddenSlides>0</HiddenSlides>
  <MMClips>1</MMClips>
  <ScaleCrop>false</ScaleCrop>
  <HeadingPairs>
    <vt:vector size="6" baseType="variant">
      <vt:variant>
        <vt:lpstr>Fonts Użati</vt:lpstr>
      </vt:variant>
      <vt:variant>
        <vt:i4>5</vt:i4>
      </vt:variant>
      <vt:variant>
        <vt:lpstr>Tema</vt:lpstr>
      </vt:variant>
      <vt:variant>
        <vt:i4>1</vt:i4>
      </vt:variant>
      <vt:variant>
        <vt:lpstr>Titli tas-Slajds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Comic Sans MS</vt:lpstr>
      <vt:lpstr>Office Theme</vt:lpstr>
      <vt:lpstr>Il-Kitba ta’ Avviż</vt:lpstr>
      <vt:lpstr>Isma’.</vt:lpstr>
      <vt:lpstr>Preżentazzjoni bil-PowerPoint</vt:lpstr>
      <vt:lpstr>Liema festa ssemmiet? Qatt mortu din il-festa? Kif kienet l-esperjenza tagħkom hemmhekk? Rajtu xi ħaġa interessanti li tibqgħu tiftakru? X’kienet din?</vt:lpstr>
      <vt:lpstr>Għadkom kemm smajtu  servizz tal-aħbarijiet li avża lin-nies bl-attivitajiet li se jsiru f’jum l-Imnarja. Illum ħa nitkellmu dwar l-avviżi.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Preżentazzjoni bil-PowerPoint</vt:lpstr>
      <vt:lpstr>malti.skola.edu.mt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Josette Baldacchino</dc:creator>
  <cp:lastModifiedBy>Josette Baldacchino</cp:lastModifiedBy>
  <cp:revision>21</cp:revision>
  <cp:lastPrinted>2025-04-30T11:03:25Z</cp:lastPrinted>
  <dcterms:created xsi:type="dcterms:W3CDTF">2025-02-20T10:30:23Z</dcterms:created>
  <dcterms:modified xsi:type="dcterms:W3CDTF">2026-05-06T08:55:31Z</dcterms:modified>
</cp:coreProperties>
</file>