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0" r:id="rId4"/>
    <p:sldId id="258" r:id="rId5"/>
    <p:sldId id="261" r:id="rId6"/>
    <p:sldId id="262" r:id="rId7"/>
    <p:sldId id="264" r:id="rId8"/>
    <p:sldId id="265" r:id="rId9"/>
    <p:sldId id="266" r:id="rId10"/>
    <p:sldId id="259" r:id="rId11"/>
    <p:sldId id="263" r:id="rId12"/>
    <p:sldId id="267" r:id="rId13"/>
    <p:sldId id="269" r:id="rId14"/>
    <p:sldId id="270" r:id="rId15"/>
    <p:sldId id="271" r:id="rId16"/>
    <p:sldId id="295" r:id="rId17"/>
    <p:sldId id="294" r:id="rId18"/>
    <p:sldId id="273" r:id="rId19"/>
    <p:sldId id="272" r:id="rId20"/>
    <p:sldId id="274" r:id="rId21"/>
    <p:sldId id="275" r:id="rId22"/>
    <p:sldId id="283" r:id="rId23"/>
    <p:sldId id="292" r:id="rId24"/>
    <p:sldId id="284" r:id="rId25"/>
    <p:sldId id="285" r:id="rId26"/>
    <p:sldId id="268" r:id="rId27"/>
    <p:sldId id="293" r:id="rId28"/>
    <p:sldId id="286" r:id="rId29"/>
    <p:sldId id="287" r:id="rId30"/>
    <p:sldId id="298" r:id="rId31"/>
    <p:sldId id="289" r:id="rId32"/>
    <p:sldId id="296" r:id="rId33"/>
    <p:sldId id="297" r:id="rId34"/>
    <p:sldId id="277" r:id="rId35"/>
    <p:sldId id="278" r:id="rId36"/>
    <p:sldId id="279" r:id="rId37"/>
    <p:sldId id="280" r:id="rId38"/>
    <p:sldId id="281" r:id="rId39"/>
  </p:sldIdLst>
  <p:sldSz cx="12192000" cy="6858000"/>
  <p:notesSz cx="6797675" cy="9926638"/>
  <p:defaultTextStyle>
    <a:defPPr>
      <a:defRPr lang="en-M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D984-7F1F-5841-8F96-30E5A4E18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2F28A-EA65-4744-AFFF-4119BE07D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4E085-E250-3B40-AFA0-867E2552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2569B-6EED-1145-821C-CDEEFADB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7D7E6-DE0C-0D47-B3E2-6075351E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640533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347F-A083-4346-B787-3FEFDC15C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9E4A8-BEFC-5A4D-AC23-48BCD67A7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8939E-3C35-C149-A8D4-A18296B21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91DE7-344A-614C-8203-0CDE116A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EF3CE-0799-8141-BB2B-C951D005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3861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ABF0FC-4DDA-C544-B4E9-ED0585AB0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B9F95-B7F1-444F-941D-482A17185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5A245-7566-9242-9A6C-A02C38DFE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AF4A1-095E-A04D-B0B9-A5DBC210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21D23-2AA8-9E4E-B15E-83E0A54C6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6153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D984-7F1F-5841-8F96-30E5A4E18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2F28A-EA65-4744-AFFF-4119BE07D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4E085-E250-3B40-AFA0-867E2552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2569B-6EED-1145-821C-CDEEFADB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7D7E6-DE0C-0D47-B3E2-6075351E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86643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5637D-057C-104D-B78D-D2A5AE7F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DDC79-B0E7-7D41-BCE7-BA72AAADE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0F5EF-C533-6E48-B0D7-27B7AA6D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592F3-F586-4944-AC3F-939AB5DF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BE6BD-3EE7-3F4A-AD04-118E2DA8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619373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50B7D-5E7D-2E49-AEBB-BF4A89C6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DC20D-2977-C845-80BF-D61CD2C66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51CF2-9B1E-B24B-B16B-742EC4A2C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23053-ECC9-F246-B223-BEE6193E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6F078-50CE-ED42-9A8F-EA264296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22503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BB76-1505-B445-8350-F97B300D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19DD0-FB4F-5D42-A77F-F18651B97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A707E-8105-9D45-AE6D-598598C2F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D8AAD-A2B7-8B44-99F4-61A930AA5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536B6-7183-CE42-A8D1-5C293681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A9323-6A70-7C4B-A55E-47D3A947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545303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3FF78-D8EC-8049-BEFE-4A7F005D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9B8BE-08A8-9044-964D-1623ABE74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07417-3ACE-3B43-AD0B-9C88BDDA0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BD54A-89FA-B745-9460-5C6A0AF59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85F5FD-333A-CB44-B635-627D4CCAA0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6BFBE2-CE71-C444-BD5F-94262575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ACE4B6-049E-3F40-B463-965B0BE4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1116D7-C03A-ED44-8DD9-E819EFBF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47582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6CE98-AE5C-B14D-B276-D8EA8296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CB318E-E85C-D148-93DE-A1DEFD49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CC623-B8AD-7E4D-9111-D4ED3AE30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ECA86-EE46-9043-A28C-940E8979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24468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2E12E3-F953-B341-A4C4-5CF3226A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5A7A9-0385-414B-BF15-CF057595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5ED7B-F58A-E549-B1D4-CF2FBDD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806441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A8F4F-DB00-DD41-A13A-FEBAF0452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C559C-1C1E-9645-9C64-A1A8CEFE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FFE6A-9C18-3445-95A8-B4E705223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85956-4DB1-6347-92AF-67A38A5F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9FE3C-C901-E84D-8898-6551CEE63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15BDC-D429-434F-B0C3-39FBC6A0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77327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5637D-057C-104D-B78D-D2A5AE7F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DDC79-B0E7-7D41-BCE7-BA72AAADE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0F5EF-C533-6E48-B0D7-27B7AA6D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592F3-F586-4944-AC3F-939AB5DF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BE6BD-3EE7-3F4A-AD04-118E2DA8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57758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6E47-C9EE-8647-B1A6-B996CD095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B9ACA5-B74F-7945-A2D3-8F02B013A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5FC2C-623E-234A-812F-E5F8933F3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0707A-294E-4940-B749-5EDB91B6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3C3E2-1635-0140-9582-6F746EDF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82E87-20EA-C240-B684-F45E548A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230309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347F-A083-4346-B787-3FEFDC15C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9E4A8-BEFC-5A4D-AC23-48BCD67A7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8939E-3C35-C149-A8D4-A18296B21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91DE7-344A-614C-8203-0CDE116A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EF3CE-0799-8141-BB2B-C951D005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12783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ABF0FC-4DDA-C544-B4E9-ED0585AB0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B9F95-B7F1-444F-941D-482A17185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5A245-7566-9242-9A6C-A02C38DFE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AF4A1-095E-A04D-B0B9-A5DBC210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21D23-2AA8-9E4E-B15E-83E0A54C6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697247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D984-7F1F-5841-8F96-30E5A4E18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2F28A-EA65-4744-AFFF-4119BE07D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4E085-E250-3B40-AFA0-867E2552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2569B-6EED-1145-821C-CDEEFADB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7D7E6-DE0C-0D47-B3E2-6075351E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193091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5637D-057C-104D-B78D-D2A5AE7F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DDC79-B0E7-7D41-BCE7-BA72AAADE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0F5EF-C533-6E48-B0D7-27B7AA6D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592F3-F586-4944-AC3F-939AB5DF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BE6BD-3EE7-3F4A-AD04-118E2DA8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904886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50B7D-5E7D-2E49-AEBB-BF4A89C6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DC20D-2977-C845-80BF-D61CD2C66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51CF2-9B1E-B24B-B16B-742EC4A2C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23053-ECC9-F246-B223-BEE6193E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6F078-50CE-ED42-9A8F-EA264296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977328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BB76-1505-B445-8350-F97B300D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19DD0-FB4F-5D42-A77F-F18651B97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A707E-8105-9D45-AE6D-598598C2F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D8AAD-A2B7-8B44-99F4-61A930AA5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536B6-7183-CE42-A8D1-5C293681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A9323-6A70-7C4B-A55E-47D3A947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253531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3FF78-D8EC-8049-BEFE-4A7F005D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9B8BE-08A8-9044-964D-1623ABE74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07417-3ACE-3B43-AD0B-9C88BDDA0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BD54A-89FA-B745-9460-5C6A0AF59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85F5FD-333A-CB44-B635-627D4CCAA0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6BFBE2-CE71-C444-BD5F-94262575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ACE4B6-049E-3F40-B463-965B0BE4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1116D7-C03A-ED44-8DD9-E819EFBF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536417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6CE98-AE5C-B14D-B276-D8EA8296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CB318E-E85C-D148-93DE-A1DEFD49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CC623-B8AD-7E4D-9111-D4ED3AE30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ECA86-EE46-9043-A28C-940E8979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68585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2E12E3-F953-B341-A4C4-5CF3226A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5A7A9-0385-414B-BF15-CF057595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5ED7B-F58A-E549-B1D4-CF2FBDD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763355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50B7D-5E7D-2E49-AEBB-BF4A89C6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DC20D-2977-C845-80BF-D61CD2C66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51CF2-9B1E-B24B-B16B-742EC4A2C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23053-ECC9-F246-B223-BEE6193E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6F078-50CE-ED42-9A8F-EA264296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69829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A8F4F-DB00-DD41-A13A-FEBAF0452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C559C-1C1E-9645-9C64-A1A8CEFE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FFE6A-9C18-3445-95A8-B4E705223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85956-4DB1-6347-92AF-67A38A5F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9FE3C-C901-E84D-8898-6551CEE63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15BDC-D429-434F-B0C3-39FBC6A0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729886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6E47-C9EE-8647-B1A6-B996CD095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B9ACA5-B74F-7945-A2D3-8F02B013A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5FC2C-623E-234A-812F-E5F8933F3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0707A-294E-4940-B749-5EDB91B6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3C3E2-1635-0140-9582-6F746EDF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82E87-20EA-C240-B684-F45E548A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848896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347F-A083-4346-B787-3FEFDC15C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9E4A8-BEFC-5A4D-AC23-48BCD67A7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8939E-3C35-C149-A8D4-A18296B21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91DE7-344A-614C-8203-0CDE116A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EF3CE-0799-8141-BB2B-C951D005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169979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ABF0FC-4DDA-C544-B4E9-ED0585AB0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B9F95-B7F1-444F-941D-482A17185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5A245-7566-9242-9A6C-A02C38DFE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AF4A1-095E-A04D-B0B9-A5DBC210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21D23-2AA8-9E4E-B15E-83E0A54C6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53062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BB76-1505-B445-8350-F97B300D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19DD0-FB4F-5D42-A77F-F18651B97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A707E-8105-9D45-AE6D-598598C2F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D8AAD-A2B7-8B44-99F4-61A930AA5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536B6-7183-CE42-A8D1-5C293681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A9323-6A70-7C4B-A55E-47D3A947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70242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3FF78-D8EC-8049-BEFE-4A7F005D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9B8BE-08A8-9044-964D-1623ABE74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07417-3ACE-3B43-AD0B-9C88BDDA0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BD54A-89FA-B745-9460-5C6A0AF59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85F5FD-333A-CB44-B635-627D4CCAA0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6BFBE2-CE71-C444-BD5F-94262575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ACE4B6-049E-3F40-B463-965B0BE4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1116D7-C03A-ED44-8DD9-E819EFBF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78073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6CE98-AE5C-B14D-B276-D8EA8296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CB318E-E85C-D148-93DE-A1DEFD49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CC623-B8AD-7E4D-9111-D4ED3AE30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ECA86-EE46-9043-A28C-940E8979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84325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2E12E3-F953-B341-A4C4-5CF3226A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5A7A9-0385-414B-BF15-CF057595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5ED7B-F58A-E549-B1D4-CF2FBDD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99900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A8F4F-DB00-DD41-A13A-FEBAF0452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C559C-1C1E-9645-9C64-A1A8CEFE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FFE6A-9C18-3445-95A8-B4E705223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85956-4DB1-6347-92AF-67A38A5F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9FE3C-C901-E84D-8898-6551CEE63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15BDC-D429-434F-B0C3-39FBC6A0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6820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6E47-C9EE-8647-B1A6-B996CD095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B9ACA5-B74F-7945-A2D3-8F02B013A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5FC2C-623E-234A-812F-E5F8933F3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0707A-294E-4940-B749-5EDB91B6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3C3E2-1635-0140-9582-6F746EDF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82E87-20EA-C240-B684-F45E548A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8130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42BB6-283C-5242-B8A2-4ABA25C9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71BAB-7C54-2645-B8B7-9427F8334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66CDA-45E1-E74A-8E2F-128FC7F24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55F3F-DFC5-1241-8709-E77C09F04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4ED31-E9E7-BB4D-8612-12D2CFEB9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06243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42BB6-283C-5242-B8A2-4ABA25C9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71BAB-7C54-2645-B8B7-9427F8334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66CDA-45E1-E74A-8E2F-128FC7F24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55F3F-DFC5-1241-8709-E77C09F04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4ED31-E9E7-BB4D-8612-12D2CFEB9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70517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42BB6-283C-5242-B8A2-4ABA25C9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71BAB-7C54-2645-B8B7-9427F8334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66CDA-45E1-E74A-8E2F-128FC7F24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C0EBB-B939-9241-B74E-07ADE4E45E25}" type="datetimeFigureOut">
              <a:rPr lang="aa-ET" smtClean="0"/>
              <a:t>05/06/2026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55F3F-DFC5-1241-8709-E77C09F04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4ED31-E9E7-BB4D-8612-12D2CFEB9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31BC5-5CC9-BA40-8255-DF5CB1735A8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08104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gif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gif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76EEB-378E-CEDA-71EC-4E6AE19DF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56F168-23B8-3F3D-7E6A-D471EC46177B}"/>
              </a:ext>
            </a:extLst>
          </p:cNvPr>
          <p:cNvGrpSpPr/>
          <p:nvPr/>
        </p:nvGrpSpPr>
        <p:grpSpPr>
          <a:xfrm>
            <a:off x="0" y="479502"/>
            <a:ext cx="11101547" cy="3657600"/>
            <a:chOff x="326543" y="0"/>
            <a:chExt cx="9476509" cy="3028949"/>
          </a:xfrm>
        </p:grpSpPr>
        <p:pic>
          <p:nvPicPr>
            <p:cNvPr id="7" name="Picture 6" descr="A picture containing light, drawing&#10;&#10;Description automatically generated">
              <a:extLst>
                <a:ext uri="{FF2B5EF4-FFF2-40B4-BE49-F238E27FC236}">
                  <a16:creationId xmlns:a16="http://schemas.microsoft.com/office/drawing/2014/main" id="{DE5412CB-81E0-274D-CB8D-E6FE98C19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543" y="0"/>
              <a:ext cx="9476509" cy="302894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E813BD-4CBE-7E55-4D19-0CD78F3D5E3A}"/>
                </a:ext>
              </a:extLst>
            </p:cNvPr>
            <p:cNvSpPr/>
            <p:nvPr/>
          </p:nvSpPr>
          <p:spPr>
            <a:xfrm>
              <a:off x="1735341" y="386159"/>
              <a:ext cx="6797472" cy="17586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mt-MT" sz="66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omic Sans MS" panose="030F0902030302020204" pitchFamily="66" charset="0"/>
                </a:rPr>
                <a:t>Isma’ l-filmat dwar il-festa.</a:t>
              </a:r>
              <a:endParaRPr kumimoji="0" lang="en-GB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3" name="Stampa 2" descr="Stampa li fiha hwejjeg, pittura, persuna&#10;&#10;Il-kontenut iġġenerat bl-IA jista’ jkun ħażin.">
            <a:extLst>
              <a:ext uri="{FF2B5EF4-FFF2-40B4-BE49-F238E27FC236}">
                <a16:creationId xmlns:a16="http://schemas.microsoft.com/office/drawing/2014/main" id="{923F6267-B104-1EE3-5CD5-197A5C7A2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7559" l="3027" r="89844">
                        <a14:foregroundMark x1="27930" y1="29395" x2="33984" y2="10449"/>
                        <a14:foregroundMark x1="22754" y1="19043" x2="26270" y2="12500"/>
                        <a14:foregroundMark x1="9082" y1="59473" x2="19141" y2="38672"/>
                        <a14:foregroundMark x1="23340" y1="90527" x2="29688" y2="76758"/>
                        <a14:foregroundMark x1="28613" y1="41016" x2="32617" y2="32520"/>
                        <a14:foregroundMark x1="42285" y1="56934" x2="46973" y2="53516"/>
                        <a14:foregroundMark x1="9863" y1="63574" x2="11328" y2="58691"/>
                        <a14:foregroundMark x1="15723" y1="97559" x2="16699" y2="81836"/>
                        <a14:foregroundMark x1="11328" y1="87598" x2="11230" y2="81934"/>
                        <a14:foregroundMark x1="13281" y1="87109" x2="13672" y2="83594"/>
                        <a14:foregroundMark x1="13281" y1="83398" x2="13184" y2="79492"/>
                        <a14:foregroundMark x1="10352" y1="81934" x2="9570" y2="80859"/>
                        <a14:foregroundMark x1="3027" y1="92480" x2="8789" y2="88477"/>
                        <a14:foregroundMark x1="22754" y1="94336" x2="48730" y2="94336"/>
                        <a14:backgroundMark x1="11035" y1="69238" x2="14453" y2="67676"/>
                        <a14:backgroundMark x1="12207" y1="32324" x2="18066" y2="30762"/>
                        <a14:backgroundMark x1="40625" y1="36719" x2="40625" y2="36719"/>
                        <a14:backgroundMark x1="39648" y1="34668" x2="54102" y2="29785"/>
                        <a14:backgroundMark x1="54102" y1="29785" x2="54102" y2="29785"/>
                        <a14:backgroundMark x1="43555" y1="39355" x2="48438" y2="35645"/>
                        <a14:backgroundMark x1="45703" y1="45215" x2="45801" y2="38672"/>
                        <a14:backgroundMark x1="60938" y1="39063" x2="75781" y2="35742"/>
                        <a14:backgroundMark x1="59766" y1="27148" x2="70801" y2="35840"/>
                        <a14:backgroundMark x1="70801" y1="35840" x2="78223" y2="49902"/>
                        <a14:backgroundMark x1="78223" y1="49902" x2="78711" y2="63281"/>
                        <a14:backgroundMark x1="41309" y1="68164" x2="79004" y2="54102"/>
                        <a14:backgroundMark x1="55762" y1="60938" x2="71484" y2="34766"/>
                        <a14:backgroundMark x1="71484" y1="34766" x2="71484" y2="34766"/>
                        <a14:backgroundMark x1="41309" y1="63867" x2="58203" y2="56934"/>
                        <a14:backgroundMark x1="58203" y1="56934" x2="58984" y2="55957"/>
                        <a14:backgroundMark x1="55859" y1="56543" x2="63672" y2="41992"/>
                        <a14:backgroundMark x1="12305" y1="28613" x2="20996" y2="26367"/>
                        <a14:backgroundMark x1="20996" y1="26367" x2="21484" y2="26367"/>
                        <a14:backgroundMark x1="35059" y1="27930" x2="42090" y2="27734"/>
                        <a14:backgroundMark x1="42090" y1="27734" x2="80469" y2="29102"/>
                        <a14:backgroundMark x1="35449" y1="25684" x2="44824" y2="25000"/>
                        <a14:backgroundMark x1="44824" y1="25000" x2="5302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42302" y="2308302"/>
            <a:ext cx="4549698" cy="454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92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873F3-C8FD-319D-5646-56D2F5323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mpa 4" descr="Stampa li fiha hwejjeg, pittura, persuna&#10;&#10;Il-kontenut iġġenerat bl-IA jista’ jkun ħażin.">
            <a:extLst>
              <a:ext uri="{FF2B5EF4-FFF2-40B4-BE49-F238E27FC236}">
                <a16:creationId xmlns:a16="http://schemas.microsoft.com/office/drawing/2014/main" id="{4CDAF496-F4BD-39E8-C382-6D1AE4BC4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7559" l="3027" r="89844">
                        <a14:foregroundMark x1="27930" y1="29395" x2="33984" y2="10449"/>
                        <a14:foregroundMark x1="22754" y1="19043" x2="26270" y2="12500"/>
                        <a14:foregroundMark x1="9082" y1="59473" x2="19141" y2="38672"/>
                        <a14:foregroundMark x1="23340" y1="90527" x2="29688" y2="76758"/>
                        <a14:foregroundMark x1="28613" y1="41016" x2="32617" y2="32520"/>
                        <a14:foregroundMark x1="42285" y1="56934" x2="46973" y2="53516"/>
                        <a14:foregroundMark x1="9863" y1="63574" x2="11328" y2="58691"/>
                        <a14:foregroundMark x1="15723" y1="97559" x2="16699" y2="81836"/>
                        <a14:foregroundMark x1="11328" y1="87598" x2="11230" y2="81934"/>
                        <a14:foregroundMark x1="13281" y1="87109" x2="13672" y2="83594"/>
                        <a14:foregroundMark x1="13281" y1="83398" x2="13184" y2="79492"/>
                        <a14:foregroundMark x1="10352" y1="81934" x2="9570" y2="80859"/>
                        <a14:foregroundMark x1="3027" y1="92480" x2="8789" y2="88477"/>
                        <a14:foregroundMark x1="22754" y1="94336" x2="48730" y2="94336"/>
                        <a14:backgroundMark x1="11035" y1="69238" x2="14453" y2="67676"/>
                        <a14:backgroundMark x1="12207" y1="32324" x2="18066" y2="30762"/>
                        <a14:backgroundMark x1="40625" y1="36719" x2="40625" y2="36719"/>
                        <a14:backgroundMark x1="39648" y1="34668" x2="54102" y2="29785"/>
                        <a14:backgroundMark x1="54102" y1="29785" x2="54102" y2="29785"/>
                        <a14:backgroundMark x1="43555" y1="39355" x2="48438" y2="35645"/>
                        <a14:backgroundMark x1="45703" y1="45215" x2="45801" y2="38672"/>
                        <a14:backgroundMark x1="60938" y1="39063" x2="75781" y2="35742"/>
                        <a14:backgroundMark x1="59766" y1="27148" x2="70801" y2="35840"/>
                        <a14:backgroundMark x1="70801" y1="35840" x2="78223" y2="49902"/>
                        <a14:backgroundMark x1="78223" y1="49902" x2="78711" y2="63281"/>
                        <a14:backgroundMark x1="41309" y1="68164" x2="79004" y2="54102"/>
                        <a14:backgroundMark x1="55762" y1="60938" x2="71484" y2="34766"/>
                        <a14:backgroundMark x1="71484" y1="34766" x2="71484" y2="34766"/>
                        <a14:backgroundMark x1="41309" y1="63867" x2="58203" y2="56934"/>
                        <a14:backgroundMark x1="58203" y1="56934" x2="58984" y2="55957"/>
                        <a14:backgroundMark x1="55859" y1="56543" x2="63672" y2="41992"/>
                        <a14:backgroundMark x1="12305" y1="28613" x2="20996" y2="26367"/>
                        <a14:backgroundMark x1="20996" y1="26367" x2="21484" y2="26367"/>
                        <a14:backgroundMark x1="35059" y1="27930" x2="42090" y2="27734"/>
                        <a14:backgroundMark x1="42090" y1="27734" x2="80469" y2="29102"/>
                        <a14:backgroundMark x1="35449" y1="25684" x2="44824" y2="25000"/>
                        <a14:backgroundMark x1="44824" y1="25000" x2="5302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93882" y="1148576"/>
            <a:ext cx="5709424" cy="5709424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990B98B6-5EAC-F48C-8684-794252E953EC}"/>
              </a:ext>
            </a:extLst>
          </p:cNvPr>
          <p:cNvGrpSpPr/>
          <p:nvPr/>
        </p:nvGrpSpPr>
        <p:grpSpPr>
          <a:xfrm>
            <a:off x="-1194866" y="-364395"/>
            <a:ext cx="12154755" cy="7586789"/>
            <a:chOff x="-479134" y="165923"/>
            <a:chExt cx="14184901" cy="7433606"/>
          </a:xfrm>
        </p:grpSpPr>
        <p:pic>
          <p:nvPicPr>
            <p:cNvPr id="4" name="Picture 8" descr="A picture containing light, drawing&#10;&#10;Description automatically generated">
              <a:extLst>
                <a:ext uri="{FF2B5EF4-FFF2-40B4-BE49-F238E27FC236}">
                  <a16:creationId xmlns:a16="http://schemas.microsoft.com/office/drawing/2014/main" id="{0A72B9A6-201B-A7DF-97E0-6390EF15D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479134" y="165923"/>
              <a:ext cx="14184901" cy="7433606"/>
            </a:xfrm>
            <a:prstGeom prst="rect">
              <a:avLst/>
            </a:prstGeom>
          </p:spPr>
        </p:pic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C386B356-9D8E-615D-6C17-C8F764AB941A}"/>
                </a:ext>
              </a:extLst>
            </p:cNvPr>
            <p:cNvSpPr/>
            <p:nvPr/>
          </p:nvSpPr>
          <p:spPr>
            <a:xfrm>
              <a:off x="1800823" y="2150945"/>
              <a:ext cx="10100143" cy="250296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mt-MT" sz="40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Nistgħu nagħmlu l-Plural billi </a:t>
              </a:r>
              <a:r>
                <a:rPr lang="mt-MT" sz="40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nżidu xi ittri fit-tarf tal-kelma</a:t>
              </a:r>
              <a:r>
                <a:rPr lang="en-GB" sz="40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.</a:t>
              </a:r>
              <a:r>
                <a:rPr lang="mt-MT" sz="40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 Dan jissejjaħ il-</a:t>
              </a:r>
              <a:r>
                <a:rPr lang="mt-MT" sz="40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Plural Sħiħ</a:t>
              </a:r>
              <a:r>
                <a:rPr lang="mt-MT" sz="40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. Ejja naraw kliem milli rajna fil-filmat.</a:t>
              </a:r>
              <a:endParaRPr lang="en-GB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01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CF9AFB0-F9A4-BE4F-A621-E6BD089F3E21}"/>
              </a:ext>
            </a:extLst>
          </p:cNvPr>
          <p:cNvSpPr txBox="1"/>
          <p:nvPr/>
        </p:nvSpPr>
        <p:spPr>
          <a:xfrm>
            <a:off x="1245490" y="3941732"/>
            <a:ext cx="175560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a-ET" sz="3600" dirty="0">
                <a:solidFill>
                  <a:prstClr val="black"/>
                </a:solidFill>
                <a:latin typeface="Comic Sans MS" panose="030F0902030302020204" pitchFamily="66" charset="0"/>
              </a:rPr>
              <a:t>annimal</a:t>
            </a:r>
            <a:endParaRPr kumimoji="0" lang="aa-E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77F5A3-102D-2F4B-B926-30DD48D364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354" y="3941732"/>
            <a:ext cx="522088" cy="522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BB7F01-73EA-B94D-8D00-B0C5A5E7C511}"/>
              </a:ext>
            </a:extLst>
          </p:cNvPr>
          <p:cNvSpPr txBox="1"/>
          <p:nvPr/>
        </p:nvSpPr>
        <p:spPr>
          <a:xfrm>
            <a:off x="4463697" y="3875291"/>
            <a:ext cx="31451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a-ET" sz="3600" dirty="0">
                <a:solidFill>
                  <a:srgbClr val="0070C0"/>
                </a:solidFill>
                <a:latin typeface="Comic Sans MS" panose="030F0902030302020204" pitchFamily="66" charset="0"/>
              </a:rPr>
              <a:t>i</a:t>
            </a:r>
            <a:endParaRPr kumimoji="0" lang="aa-ET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AE5C5F-9D49-7E40-A742-B1422C9A286D}"/>
              </a:ext>
            </a:extLst>
          </p:cNvPr>
          <p:cNvGrpSpPr/>
          <p:nvPr/>
        </p:nvGrpSpPr>
        <p:grpSpPr>
          <a:xfrm>
            <a:off x="5607457" y="964981"/>
            <a:ext cx="3190898" cy="3498839"/>
            <a:chOff x="5778445" y="122665"/>
            <a:chExt cx="3175613" cy="376864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BD499-A8B7-8649-B948-640DCE061FA7}"/>
                </a:ext>
              </a:extLst>
            </p:cNvPr>
            <p:cNvSpPr txBox="1"/>
            <p:nvPr/>
          </p:nvSpPr>
          <p:spPr>
            <a:xfrm>
              <a:off x="6396715" y="3244977"/>
              <a:ext cx="2121093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a-E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=</a:t>
              </a:r>
              <a:r>
                <a:rPr lang="aa-ET" sz="3600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annimal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i</a:t>
              </a:r>
              <a:endParaRPr kumimoji="0" lang="aa-E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300E47-54D5-3340-BC7A-66E54FFD8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78445" y="122665"/>
              <a:ext cx="3175613" cy="2909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07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5FFA6-91D2-6B59-502B-DE86FC218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06BC94F-8ABC-708C-83C9-8BFC4BD883BE}"/>
              </a:ext>
            </a:extLst>
          </p:cNvPr>
          <p:cNvSpPr txBox="1"/>
          <p:nvPr/>
        </p:nvSpPr>
        <p:spPr>
          <a:xfrm>
            <a:off x="1234339" y="3921563"/>
            <a:ext cx="143661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turist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E8FE45-D497-4C0B-E174-D4D5F6BFDD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185" y="3921563"/>
            <a:ext cx="522088" cy="522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9E96AC-9834-2DC0-061A-B21BB9F59A01}"/>
              </a:ext>
            </a:extLst>
          </p:cNvPr>
          <p:cNvSpPr txBox="1"/>
          <p:nvPr/>
        </p:nvSpPr>
        <p:spPr>
          <a:xfrm>
            <a:off x="4393507" y="3859441"/>
            <a:ext cx="31451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a-ET" sz="3600" dirty="0">
                <a:solidFill>
                  <a:srgbClr val="0070C0"/>
                </a:solidFill>
                <a:latin typeface="Comic Sans MS" panose="030F0902030302020204" pitchFamily="66" charset="0"/>
              </a:rPr>
              <a:t>i</a:t>
            </a:r>
            <a:endParaRPr kumimoji="0" lang="aa-ET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B739AB-6BFA-296B-6231-F00A344F63EF}"/>
              </a:ext>
            </a:extLst>
          </p:cNvPr>
          <p:cNvGrpSpPr/>
          <p:nvPr/>
        </p:nvGrpSpPr>
        <p:grpSpPr>
          <a:xfrm>
            <a:off x="5874420" y="960661"/>
            <a:ext cx="2701576" cy="3545111"/>
            <a:chOff x="6021934" y="122665"/>
            <a:chExt cx="2688635" cy="381848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D2255C-C8C5-A62A-CDB8-1921119FBE2B}"/>
                </a:ext>
              </a:extLst>
            </p:cNvPr>
            <p:cNvSpPr txBox="1"/>
            <p:nvPr/>
          </p:nvSpPr>
          <p:spPr>
            <a:xfrm>
              <a:off x="6396715" y="3244977"/>
              <a:ext cx="1793464" cy="69617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a-E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=turist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i</a:t>
              </a:r>
              <a:endParaRPr kumimoji="0" lang="aa-E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5E0E5D-E23E-20C9-617A-6F3BB42E0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1934" y="122665"/>
              <a:ext cx="2688635" cy="2909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33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B022E-C606-379A-ACEF-E4FB313AE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8435C60-7CB3-5291-B515-7B8909E7E2CD}"/>
              </a:ext>
            </a:extLst>
          </p:cNvPr>
          <p:cNvSpPr txBox="1"/>
          <p:nvPr/>
        </p:nvSpPr>
        <p:spPr>
          <a:xfrm>
            <a:off x="1178582" y="4042999"/>
            <a:ext cx="198804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a-ET" sz="3600" dirty="0">
                <a:solidFill>
                  <a:prstClr val="black"/>
                </a:solidFill>
                <a:latin typeface="Comic Sans MS" panose="030F0902030302020204" pitchFamily="66" charset="0"/>
              </a:rPr>
              <a:t>kavallier</a:t>
            </a:r>
            <a:endParaRPr kumimoji="0" lang="aa-E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292758-103E-3A95-108F-D119A281B5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755" y="4105120"/>
            <a:ext cx="522088" cy="522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43DC1D-ADE5-5E50-3C75-FF9D33144742}"/>
              </a:ext>
            </a:extLst>
          </p:cNvPr>
          <p:cNvSpPr txBox="1"/>
          <p:nvPr/>
        </p:nvSpPr>
        <p:spPr>
          <a:xfrm>
            <a:off x="4276971" y="3991562"/>
            <a:ext cx="31451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a-ET" sz="3600" dirty="0">
                <a:solidFill>
                  <a:srgbClr val="0070C0"/>
                </a:solidFill>
                <a:latin typeface="Comic Sans MS" panose="030F0902030302020204" pitchFamily="66" charset="0"/>
              </a:rPr>
              <a:t>i</a:t>
            </a:r>
            <a:endParaRPr kumimoji="0" lang="aa-ET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6523FB-E6FA-F48B-BFD1-4F8EC3D9016D}"/>
              </a:ext>
            </a:extLst>
          </p:cNvPr>
          <p:cNvGrpSpPr/>
          <p:nvPr/>
        </p:nvGrpSpPr>
        <p:grpSpPr>
          <a:xfrm>
            <a:off x="5841929" y="1076845"/>
            <a:ext cx="2521229" cy="3545111"/>
            <a:chOff x="6229818" y="122665"/>
            <a:chExt cx="2509152" cy="381848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7C8E55-D0D1-EB10-A1AF-FEF6C2E3B674}"/>
                </a:ext>
              </a:extLst>
            </p:cNvPr>
            <p:cNvSpPr txBox="1"/>
            <p:nvPr/>
          </p:nvSpPr>
          <p:spPr>
            <a:xfrm>
              <a:off x="6396715" y="3244977"/>
              <a:ext cx="2342255" cy="69617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a-E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=</a:t>
              </a:r>
              <a:r>
                <a:rPr lang="aa-ET" sz="3600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kavallier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i</a:t>
              </a:r>
              <a:endParaRPr kumimoji="0" lang="aa-E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A68464-9B2D-7EBD-5A8C-13CACB86B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9818" y="122665"/>
              <a:ext cx="2272866" cy="2909901"/>
            </a:xfrm>
            <a:prstGeom prst="rect">
              <a:avLst/>
            </a:prstGeom>
          </p:spPr>
        </p:pic>
      </p:grpSp>
      <p:pic>
        <p:nvPicPr>
          <p:cNvPr id="4" name="Stampa 3" descr="Stampa li fiha arma, xabla&#10;&#10;Il-kontenut iġġenerat bl-IA jista’ jkun ħażin.">
            <a:extLst>
              <a:ext uri="{FF2B5EF4-FFF2-40B4-BE49-F238E27FC236}">
                <a16:creationId xmlns:a16="http://schemas.microsoft.com/office/drawing/2014/main" id="{5D96499C-0142-672C-32B5-7F5A276A9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62" y="961089"/>
            <a:ext cx="2353530" cy="29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3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ABE95-8B4D-F90A-A6BC-1721D87B2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41489F1-6A8A-14B7-4EEE-D03A677555DB}"/>
              </a:ext>
            </a:extLst>
          </p:cNvPr>
          <p:cNvSpPr txBox="1"/>
          <p:nvPr/>
        </p:nvSpPr>
        <p:spPr>
          <a:xfrm>
            <a:off x="1564467" y="2427298"/>
            <a:ext cx="120103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sid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313D06-FCC4-CDE6-CB88-78D230D7A4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665" y="2634385"/>
            <a:ext cx="522088" cy="522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3FCF26-4CA2-F335-D28C-73D105D168A2}"/>
              </a:ext>
            </a:extLst>
          </p:cNvPr>
          <p:cNvSpPr txBox="1"/>
          <p:nvPr/>
        </p:nvSpPr>
        <p:spPr>
          <a:xfrm>
            <a:off x="4443622" y="2450611"/>
            <a:ext cx="101662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a-ET" sz="4800" dirty="0">
                <a:solidFill>
                  <a:srgbClr val="0070C0"/>
                </a:solidFill>
                <a:latin typeface="Comic Sans MS" panose="030F0902030302020204" pitchFamily="66" charset="0"/>
              </a:rPr>
              <a:t>ien</a:t>
            </a:r>
            <a:endParaRPr kumimoji="0" lang="aa-ET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3E5551-AB79-3469-4A21-10E21488BFEE}"/>
              </a:ext>
            </a:extLst>
          </p:cNvPr>
          <p:cNvSpPr txBox="1"/>
          <p:nvPr/>
        </p:nvSpPr>
        <p:spPr>
          <a:xfrm>
            <a:off x="6368160" y="2427297"/>
            <a:ext cx="208743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=</a:t>
            </a:r>
            <a:r>
              <a:rPr kumimoji="0" lang="aa-E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sid</a:t>
            </a:r>
            <a:r>
              <a:rPr lang="aa-ET" sz="4800" dirty="0">
                <a:solidFill>
                  <a:srgbClr val="0070C0"/>
                </a:solidFill>
                <a:latin typeface="Comic Sans MS" panose="030F0902030302020204" pitchFamily="66" charset="0"/>
              </a:rPr>
              <a:t>ien</a:t>
            </a:r>
            <a:endParaRPr kumimoji="0" lang="aa-ET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8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7BA24-CE93-86E0-90B5-9C9809968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2AA6FC-584F-3CD6-9ED2-49CBD0F60FF8}"/>
              </a:ext>
            </a:extLst>
          </p:cNvPr>
          <p:cNvGrpSpPr/>
          <p:nvPr/>
        </p:nvGrpSpPr>
        <p:grpSpPr>
          <a:xfrm>
            <a:off x="-1134832" y="3563157"/>
            <a:ext cx="12095224" cy="2877508"/>
            <a:chOff x="3455193" y="4008325"/>
            <a:chExt cx="6925991" cy="2877508"/>
          </a:xfrm>
        </p:grpSpPr>
        <p:pic>
          <p:nvPicPr>
            <p:cNvPr id="9" name="Picture 8" descr="A picture containing light, drawing&#10;&#10;Description automatically generated">
              <a:extLst>
                <a:ext uri="{FF2B5EF4-FFF2-40B4-BE49-F238E27FC236}">
                  <a16:creationId xmlns:a16="http://schemas.microsoft.com/office/drawing/2014/main" id="{8C26F0A6-6366-40FB-C4EB-8F4A45268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455193" y="4008325"/>
              <a:ext cx="6925991" cy="287750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8C8128-3609-BE0B-8B37-456A4E4E539C}"/>
                </a:ext>
              </a:extLst>
            </p:cNvPr>
            <p:cNvSpPr/>
            <p:nvPr/>
          </p:nvSpPr>
          <p:spPr>
            <a:xfrm>
              <a:off x="4673327" y="4749756"/>
              <a:ext cx="4693293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3600" b="1" i="0" u="none" strike="noStrike" kern="1200" cap="none" spc="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Inneħħu</a:t>
              </a:r>
              <a:r>
                <a:rPr kumimoji="0" lang="mt-MT" sz="36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 l</a:t>
              </a:r>
              <a:r>
                <a:rPr kumimoji="0" lang="mt-MT" sz="36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–ittra –</a:t>
              </a:r>
              <a:r>
                <a:rPr kumimoji="0" lang="mt-MT" sz="36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i</a:t>
              </a:r>
              <a:r>
                <a:rPr kumimoji="0" lang="mt-MT" sz="36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-</a:t>
              </a:r>
              <a:r>
                <a:rPr kumimoji="0" lang="mt-MT" sz="36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 </a:t>
              </a:r>
              <a:r>
                <a:rPr kumimoji="0" lang="mt-MT" sz="36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tal-aħħar tal-</a:t>
              </a:r>
              <a:r>
                <a:rPr kumimoji="0" lang="mt-MT" sz="3600" b="1" i="0" u="none" strike="noStrike" kern="1200" cap="none" spc="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kelm</a:t>
              </a:r>
              <a:r>
                <a:rPr lang="mt-MT" sz="36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omic Sans MS" panose="030F0902030302020204" pitchFamily="66" charset="0"/>
                </a:rPr>
                <a:t>a </a:t>
              </a:r>
              <a:r>
                <a:rPr lang="mt-MT" sz="36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omic Sans MS" panose="030F0902030302020204" pitchFamily="66" charset="0"/>
                </a:rPr>
                <a:t>tradizzjoni</a:t>
              </a:r>
              <a:r>
                <a:rPr lang="mt-MT" sz="36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omic Sans MS" panose="030F0902030302020204" pitchFamily="66" charset="0"/>
                </a:rPr>
                <a:t> u nżidu –</a:t>
              </a:r>
              <a:r>
                <a:rPr lang="mt-MT" sz="3600" b="1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omic Sans MS" panose="030F0902030302020204" pitchFamily="66" charset="0"/>
                </a:rPr>
                <a:t>ijiet</a:t>
              </a:r>
              <a:r>
                <a:rPr lang="mt-MT" sz="36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omic Sans MS" panose="030F0902030302020204" pitchFamily="66" charset="0"/>
                </a:rPr>
                <a:t>-</a:t>
              </a:r>
              <a:endParaRPr kumimoji="0" lang="en-GB" sz="3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B234F6A-BF21-9AAB-B8E4-2371FA1495E6}"/>
              </a:ext>
            </a:extLst>
          </p:cNvPr>
          <p:cNvSpPr txBox="1"/>
          <p:nvPr/>
        </p:nvSpPr>
        <p:spPr>
          <a:xfrm>
            <a:off x="852086" y="2881034"/>
            <a:ext cx="255711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tradizzjoni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3E8E1D-82A3-46DB-A705-0EB6CEE64E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548" y="2943156"/>
            <a:ext cx="522088" cy="522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5419F5-9D84-0667-76A9-C688FDAC6B09}"/>
              </a:ext>
            </a:extLst>
          </p:cNvPr>
          <p:cNvSpPr txBox="1"/>
          <p:nvPr/>
        </p:nvSpPr>
        <p:spPr>
          <a:xfrm>
            <a:off x="4361988" y="2881035"/>
            <a:ext cx="110158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a-ET" sz="3600" dirty="0">
                <a:solidFill>
                  <a:srgbClr val="0070C0"/>
                </a:solidFill>
                <a:latin typeface="Comic Sans MS" panose="030F0902030302020204" pitchFamily="66" charset="0"/>
              </a:rPr>
              <a:t>ijiet</a:t>
            </a:r>
            <a:endParaRPr kumimoji="0" lang="aa-ET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EE5333-49B5-9675-28D9-DAD338674788}"/>
              </a:ext>
            </a:extLst>
          </p:cNvPr>
          <p:cNvSpPr txBox="1"/>
          <p:nvPr/>
        </p:nvSpPr>
        <p:spPr>
          <a:xfrm>
            <a:off x="6059259" y="2861818"/>
            <a:ext cx="370142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=tradizzjon</a:t>
            </a:r>
            <a:r>
              <a:rPr lang="aa-ET" sz="3600" dirty="0">
                <a:solidFill>
                  <a:srgbClr val="0070C0"/>
                </a:solidFill>
                <a:latin typeface="Comic Sans MS" panose="030F0902030302020204" pitchFamily="66" charset="0"/>
              </a:rPr>
              <a:t>ijiet</a:t>
            </a:r>
            <a:endParaRPr kumimoji="0" lang="aa-ET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pic>
        <p:nvPicPr>
          <p:cNvPr id="7" name="Stampa 6" descr="Stampa li fiha hwejjeg, pittura, persuna&#10;&#10;Il-kontenut iġġenerat bl-IA jista’ jkun ħażin.">
            <a:extLst>
              <a:ext uri="{FF2B5EF4-FFF2-40B4-BE49-F238E27FC236}">
                <a16:creationId xmlns:a16="http://schemas.microsoft.com/office/drawing/2014/main" id="{476025FE-61A9-D18B-189D-9637C35E0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7559" l="3027" r="89844">
                        <a14:foregroundMark x1="27930" y1="29395" x2="33984" y2="10449"/>
                        <a14:foregroundMark x1="22754" y1="19043" x2="26270" y2="12500"/>
                        <a14:foregroundMark x1="9082" y1="59473" x2="19141" y2="38672"/>
                        <a14:foregroundMark x1="23340" y1="90527" x2="29688" y2="76758"/>
                        <a14:foregroundMark x1="28613" y1="41016" x2="32617" y2="32520"/>
                        <a14:foregroundMark x1="42285" y1="56934" x2="46973" y2="53516"/>
                        <a14:foregroundMark x1="9863" y1="63574" x2="11328" y2="58691"/>
                        <a14:foregroundMark x1="15723" y1="97559" x2="16699" y2="81836"/>
                        <a14:foregroundMark x1="11328" y1="87598" x2="11230" y2="81934"/>
                        <a14:foregroundMark x1="13281" y1="87109" x2="13672" y2="83594"/>
                        <a14:foregroundMark x1="13281" y1="83398" x2="13184" y2="79492"/>
                        <a14:foregroundMark x1="10352" y1="81934" x2="9570" y2="80859"/>
                        <a14:foregroundMark x1="3027" y1="92480" x2="8789" y2="88477"/>
                        <a14:foregroundMark x1="22754" y1="94336" x2="48730" y2="94336"/>
                        <a14:backgroundMark x1="11035" y1="69238" x2="14453" y2="67676"/>
                        <a14:backgroundMark x1="12207" y1="32324" x2="18066" y2="30762"/>
                        <a14:backgroundMark x1="40625" y1="36719" x2="40625" y2="36719"/>
                        <a14:backgroundMark x1="39648" y1="34668" x2="54102" y2="29785"/>
                        <a14:backgroundMark x1="54102" y1="29785" x2="54102" y2="29785"/>
                        <a14:backgroundMark x1="43555" y1="39355" x2="48438" y2="35645"/>
                        <a14:backgroundMark x1="45703" y1="45215" x2="45801" y2="38672"/>
                        <a14:backgroundMark x1="60938" y1="39063" x2="75781" y2="35742"/>
                        <a14:backgroundMark x1="59766" y1="27148" x2="70801" y2="35840"/>
                        <a14:backgroundMark x1="70801" y1="35840" x2="78223" y2="49902"/>
                        <a14:backgroundMark x1="78223" y1="49902" x2="78711" y2="63281"/>
                        <a14:backgroundMark x1="41309" y1="68164" x2="79004" y2="54102"/>
                        <a14:backgroundMark x1="55762" y1="60938" x2="71484" y2="34766"/>
                        <a14:backgroundMark x1="71484" y1="34766" x2="71484" y2="34766"/>
                        <a14:backgroundMark x1="41309" y1="63867" x2="58203" y2="56934"/>
                        <a14:backgroundMark x1="58203" y1="56934" x2="58984" y2="55957"/>
                        <a14:backgroundMark x1="55859" y1="56543" x2="63672" y2="41992"/>
                        <a14:backgroundMark x1="12305" y1="28613" x2="20996" y2="26367"/>
                        <a14:backgroundMark x1="20996" y1="26367" x2="21484" y2="26367"/>
                        <a14:backgroundMark x1="35059" y1="27930" x2="42090" y2="27734"/>
                        <a14:backgroundMark x1="42090" y1="27734" x2="80469" y2="29102"/>
                        <a14:backgroundMark x1="35449" y1="25684" x2="44824" y2="25000"/>
                        <a14:backgroundMark x1="44824" y1="25000" x2="53027" y2="25000"/>
                      </a14:backgroundRemoval>
                    </a14:imgEffect>
                  </a14:imgLayer>
                </a14:imgProps>
              </a:ext>
            </a:extLst>
          </a:blip>
          <a:srcRect r="41228" b="33717"/>
          <a:stretch/>
        </p:blipFill>
        <p:spPr>
          <a:xfrm flipH="1">
            <a:off x="9613104" y="3527366"/>
            <a:ext cx="2962365" cy="33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D723D-FA33-2638-4029-49517FD5B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mpa 4" descr="Stampa li fiha hwejjeg, pittura, persuna&#10;&#10;Il-kontenut iġġenerat bl-IA jista’ jkun ħażin.">
            <a:extLst>
              <a:ext uri="{FF2B5EF4-FFF2-40B4-BE49-F238E27FC236}">
                <a16:creationId xmlns:a16="http://schemas.microsoft.com/office/drawing/2014/main" id="{5F5A2D9A-D7AF-1868-7045-8C4631F90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7559" l="3027" r="89844">
                        <a14:foregroundMark x1="27930" y1="29395" x2="33984" y2="10449"/>
                        <a14:foregroundMark x1="22754" y1="19043" x2="26270" y2="12500"/>
                        <a14:foregroundMark x1="9082" y1="59473" x2="19141" y2="38672"/>
                        <a14:foregroundMark x1="23340" y1="90527" x2="29688" y2="76758"/>
                        <a14:foregroundMark x1="28613" y1="41016" x2="32617" y2="32520"/>
                        <a14:foregroundMark x1="42285" y1="56934" x2="46973" y2="53516"/>
                        <a14:foregroundMark x1="9863" y1="63574" x2="11328" y2="58691"/>
                        <a14:foregroundMark x1="15723" y1="97559" x2="16699" y2="81836"/>
                        <a14:foregroundMark x1="11328" y1="87598" x2="11230" y2="81934"/>
                        <a14:foregroundMark x1="13281" y1="87109" x2="13672" y2="83594"/>
                        <a14:foregroundMark x1="13281" y1="83398" x2="13184" y2="79492"/>
                        <a14:foregroundMark x1="10352" y1="81934" x2="9570" y2="80859"/>
                        <a14:foregroundMark x1="3027" y1="92480" x2="8789" y2="88477"/>
                        <a14:foregroundMark x1="22754" y1="94336" x2="48730" y2="94336"/>
                        <a14:backgroundMark x1="11035" y1="69238" x2="14453" y2="67676"/>
                        <a14:backgroundMark x1="12207" y1="32324" x2="18066" y2="30762"/>
                        <a14:backgroundMark x1="40625" y1="36719" x2="40625" y2="36719"/>
                        <a14:backgroundMark x1="39648" y1="34668" x2="54102" y2="29785"/>
                        <a14:backgroundMark x1="54102" y1="29785" x2="54102" y2="29785"/>
                        <a14:backgroundMark x1="43555" y1="39355" x2="48438" y2="35645"/>
                        <a14:backgroundMark x1="45703" y1="45215" x2="45801" y2="38672"/>
                        <a14:backgroundMark x1="60938" y1="39063" x2="75781" y2="35742"/>
                        <a14:backgroundMark x1="59766" y1="27148" x2="70801" y2="35840"/>
                        <a14:backgroundMark x1="70801" y1="35840" x2="78223" y2="49902"/>
                        <a14:backgroundMark x1="78223" y1="49902" x2="78711" y2="63281"/>
                        <a14:backgroundMark x1="41309" y1="68164" x2="79004" y2="54102"/>
                        <a14:backgroundMark x1="55762" y1="60938" x2="71484" y2="34766"/>
                        <a14:backgroundMark x1="71484" y1="34766" x2="71484" y2="34766"/>
                        <a14:backgroundMark x1="41309" y1="63867" x2="58203" y2="56934"/>
                        <a14:backgroundMark x1="58203" y1="56934" x2="58984" y2="55957"/>
                        <a14:backgroundMark x1="55859" y1="56543" x2="63672" y2="41992"/>
                        <a14:backgroundMark x1="12305" y1="28613" x2="20996" y2="26367"/>
                        <a14:backgroundMark x1="20996" y1="26367" x2="21484" y2="26367"/>
                        <a14:backgroundMark x1="35059" y1="27930" x2="42090" y2="27734"/>
                        <a14:backgroundMark x1="42090" y1="27734" x2="80469" y2="29102"/>
                        <a14:backgroundMark x1="35449" y1="25684" x2="44824" y2="25000"/>
                        <a14:backgroundMark x1="44824" y1="25000" x2="5302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93882" y="1148576"/>
            <a:ext cx="5709424" cy="5709424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C376F6DE-9B6C-0B65-04A6-9CA8E358356E}"/>
              </a:ext>
            </a:extLst>
          </p:cNvPr>
          <p:cNvGrpSpPr/>
          <p:nvPr/>
        </p:nvGrpSpPr>
        <p:grpSpPr>
          <a:xfrm>
            <a:off x="-1254144" y="-364395"/>
            <a:ext cx="12154755" cy="7586789"/>
            <a:chOff x="-548313" y="165923"/>
            <a:chExt cx="14184901" cy="7433606"/>
          </a:xfrm>
        </p:grpSpPr>
        <p:pic>
          <p:nvPicPr>
            <p:cNvPr id="4" name="Picture 8" descr="A picture containing light, drawing&#10;&#10;Description automatically generated">
              <a:extLst>
                <a:ext uri="{FF2B5EF4-FFF2-40B4-BE49-F238E27FC236}">
                  <a16:creationId xmlns:a16="http://schemas.microsoft.com/office/drawing/2014/main" id="{168D20E2-5D39-5887-CE12-B887CCCDF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548313" y="165923"/>
              <a:ext cx="14184901" cy="7433606"/>
            </a:xfrm>
            <a:prstGeom prst="rect">
              <a:avLst/>
            </a:prstGeom>
          </p:spPr>
        </p:pic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22A16BB9-63AD-A3A0-39C7-0396963183EB}"/>
                </a:ext>
              </a:extLst>
            </p:cNvPr>
            <p:cNvSpPr/>
            <p:nvPr/>
          </p:nvSpPr>
          <p:spPr>
            <a:xfrm>
              <a:off x="1761782" y="1931274"/>
              <a:ext cx="10100143" cy="298546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mt-MT" sz="4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Naraw eżempji oħrajn ta’ </a:t>
              </a:r>
              <a:r>
                <a:rPr lang="mt-MT" sz="48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plurali</a:t>
              </a:r>
              <a:r>
                <a:rPr lang="mt-MT" sz="4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 li jistgħu jsiru billi </a:t>
              </a:r>
              <a:r>
                <a:rPr lang="mt-MT" sz="4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nżidu ittri mat-tarf tal-kelma</a:t>
              </a:r>
              <a:r>
                <a:rPr lang="mt-MT" sz="4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.</a:t>
              </a:r>
              <a:endParaRPr lang="en-GB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3668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2550B-1184-51E2-1D3D-3EB2F50A3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4B41E24-1979-60AB-07BD-EDF3FEB180F7}"/>
              </a:ext>
            </a:extLst>
          </p:cNvPr>
          <p:cNvSpPr txBox="1"/>
          <p:nvPr/>
        </p:nvSpPr>
        <p:spPr>
          <a:xfrm>
            <a:off x="1109054" y="4243720"/>
            <a:ext cx="128753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a-ET" sz="3600" dirty="0">
                <a:solidFill>
                  <a:prstClr val="black"/>
                </a:solidFill>
                <a:latin typeface="Comic Sans MS" panose="030F0902030302020204" pitchFamily="66" charset="0"/>
              </a:rPr>
              <a:t>flokk</a:t>
            </a:r>
            <a:endParaRPr kumimoji="0" lang="aa-E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3CC1B9F-895C-869C-9727-517D2082AE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277" y="4346912"/>
            <a:ext cx="522088" cy="522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42A46E-675A-2A00-19D6-6F13E5DDE5A4}"/>
              </a:ext>
            </a:extLst>
          </p:cNvPr>
          <p:cNvSpPr txBox="1"/>
          <p:nvPr/>
        </p:nvSpPr>
        <p:spPr>
          <a:xfrm>
            <a:off x="4284325" y="4222202"/>
            <a:ext cx="110158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a-ET" sz="3600" dirty="0">
                <a:solidFill>
                  <a:srgbClr val="0070C0"/>
                </a:solidFill>
                <a:latin typeface="Comic Sans MS" panose="030F0902030302020204" pitchFamily="66" charset="0"/>
              </a:rPr>
              <a:t>ijiet</a:t>
            </a:r>
            <a:endParaRPr kumimoji="0" lang="aa-ET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C12F31-C8E9-632A-6841-9F7AAA110786}"/>
              </a:ext>
            </a:extLst>
          </p:cNvPr>
          <p:cNvGrpSpPr/>
          <p:nvPr/>
        </p:nvGrpSpPr>
        <p:grpSpPr>
          <a:xfrm>
            <a:off x="5852152" y="610267"/>
            <a:ext cx="4585390" cy="4211598"/>
            <a:chOff x="5861048" y="510372"/>
            <a:chExt cx="3132478" cy="323034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514DEC-23A2-5557-6CFD-496DE104E936}"/>
                </a:ext>
              </a:extLst>
            </p:cNvPr>
            <p:cNvSpPr txBox="1"/>
            <p:nvPr/>
          </p:nvSpPr>
          <p:spPr>
            <a:xfrm>
              <a:off x="6396715" y="3244977"/>
              <a:ext cx="1655318" cy="4957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a-E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=</a:t>
              </a:r>
              <a:r>
                <a:rPr lang="aa-ET" sz="3600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flokk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ijiet</a:t>
              </a:r>
              <a:endParaRPr kumimoji="0" lang="aa-E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7D1466-FDDA-ABED-99A6-F2F93A0D8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61048" y="510372"/>
              <a:ext cx="3132478" cy="2217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862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479BF90-1532-6C46-A7E1-08980D8E7BA3}"/>
              </a:ext>
            </a:extLst>
          </p:cNvPr>
          <p:cNvGrpSpPr/>
          <p:nvPr/>
        </p:nvGrpSpPr>
        <p:grpSpPr>
          <a:xfrm>
            <a:off x="1497612" y="2142315"/>
            <a:ext cx="1767798" cy="3497986"/>
            <a:chOff x="1358321" y="412289"/>
            <a:chExt cx="1767798" cy="34979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9D5BA7-13D3-234A-BD08-FE0E7996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8321" y="412289"/>
              <a:ext cx="1767798" cy="27178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F9AFB0-F9A4-BE4F-A621-E6BD089F3E21}"/>
                </a:ext>
              </a:extLst>
            </p:cNvPr>
            <p:cNvSpPr txBox="1"/>
            <p:nvPr/>
          </p:nvSpPr>
          <p:spPr>
            <a:xfrm>
              <a:off x="1493941" y="3263944"/>
              <a:ext cx="1632178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wejter</a:t>
              </a:r>
            </a:p>
          </p:txBody>
        </p:sp>
      </p:grp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77F5A3-102D-2F4B-B926-30DD48D364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360" y="5056091"/>
            <a:ext cx="522088" cy="522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BB7F01-73EA-B94D-8D00-B0C5A5E7C511}"/>
              </a:ext>
            </a:extLst>
          </p:cNvPr>
          <p:cNvSpPr txBox="1"/>
          <p:nvPr/>
        </p:nvSpPr>
        <p:spPr>
          <a:xfrm>
            <a:off x="4333068" y="4960488"/>
            <a:ext cx="40908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aa-ET" sz="3600" dirty="0">
                <a:solidFill>
                  <a:srgbClr val="0070C0"/>
                </a:solidFill>
                <a:latin typeface="Comic Sans MS" panose="030F0902030302020204" pitchFamily="66" charset="0"/>
              </a:rPr>
              <a:t>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AE5C5F-9D49-7E40-A742-B1422C9A286D}"/>
              </a:ext>
            </a:extLst>
          </p:cNvPr>
          <p:cNvGrpSpPr/>
          <p:nvPr/>
        </p:nvGrpSpPr>
        <p:grpSpPr>
          <a:xfrm>
            <a:off x="5394364" y="1809536"/>
            <a:ext cx="4110968" cy="3768643"/>
            <a:chOff x="5310768" y="122665"/>
            <a:chExt cx="4110968" cy="376864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BD499-A8B7-8649-B948-640DCE061FA7}"/>
                </a:ext>
              </a:extLst>
            </p:cNvPr>
            <p:cNvSpPr txBox="1"/>
            <p:nvPr/>
          </p:nvSpPr>
          <p:spPr>
            <a:xfrm>
              <a:off x="6396715" y="3244977"/>
              <a:ext cx="2092239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=wejter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s</a:t>
              </a:r>
            </a:p>
          </p:txBody>
        </p:sp>
        <p:pic>
          <p:nvPicPr>
            <p:cNvPr id="6" name="Picture 5" descr="A close up of a person&#10;&#10;Description automatically generated">
              <a:extLst>
                <a:ext uri="{FF2B5EF4-FFF2-40B4-BE49-F238E27FC236}">
                  <a16:creationId xmlns:a16="http://schemas.microsoft.com/office/drawing/2014/main" id="{44300E47-54D5-3340-BC7A-66E54FFD8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0768" y="122665"/>
              <a:ext cx="4110968" cy="2909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552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ACDAF6-6200-5C4B-976A-1F557C363CCD}"/>
              </a:ext>
            </a:extLst>
          </p:cNvPr>
          <p:cNvGrpSpPr/>
          <p:nvPr/>
        </p:nvGrpSpPr>
        <p:grpSpPr>
          <a:xfrm>
            <a:off x="1262595" y="1342002"/>
            <a:ext cx="2830647" cy="3084177"/>
            <a:chOff x="1157468" y="416428"/>
            <a:chExt cx="2830647" cy="30841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9D5BA7-13D3-234A-BD08-FE0E7996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7468" y="416428"/>
              <a:ext cx="2830647" cy="22874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F9AFB0-F9A4-BE4F-A621-E6BD089F3E21}"/>
                </a:ext>
              </a:extLst>
            </p:cNvPr>
            <p:cNvSpPr txBox="1"/>
            <p:nvPr/>
          </p:nvSpPr>
          <p:spPr>
            <a:xfrm>
              <a:off x="1489134" y="2854274"/>
              <a:ext cx="1535998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xufier</a:t>
              </a:r>
            </a:p>
          </p:txBody>
        </p:sp>
      </p:grp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77F5A3-102D-2F4B-B926-30DD48D364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265" y="3841969"/>
            <a:ext cx="522088" cy="522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BB7F01-73EA-B94D-8D00-B0C5A5E7C511}"/>
              </a:ext>
            </a:extLst>
          </p:cNvPr>
          <p:cNvSpPr txBox="1"/>
          <p:nvPr/>
        </p:nvSpPr>
        <p:spPr>
          <a:xfrm>
            <a:off x="4788327" y="3779847"/>
            <a:ext cx="42030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aa-ET" sz="3600" dirty="0">
                <a:solidFill>
                  <a:srgbClr val="0070C0"/>
                </a:solidFill>
                <a:latin typeface="Comic Sans MS" panose="030F0902030302020204" pitchFamily="66" charset="0"/>
              </a:rPr>
              <a:t>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ED6415-F051-9649-8913-25843899D66E}"/>
              </a:ext>
            </a:extLst>
          </p:cNvPr>
          <p:cNvGrpSpPr/>
          <p:nvPr/>
        </p:nvGrpSpPr>
        <p:grpSpPr>
          <a:xfrm>
            <a:off x="5751310" y="1348497"/>
            <a:ext cx="4989777" cy="3077681"/>
            <a:chOff x="5327563" y="497711"/>
            <a:chExt cx="4989777" cy="30776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BD499-A8B7-8649-B948-640DCE061FA7}"/>
                </a:ext>
              </a:extLst>
            </p:cNvPr>
            <p:cNvSpPr txBox="1"/>
            <p:nvPr/>
          </p:nvSpPr>
          <p:spPr>
            <a:xfrm>
              <a:off x="6372216" y="2929061"/>
              <a:ext cx="2007281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=xufier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a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696616D-49A9-214D-BB61-9DCA3030710B}"/>
                </a:ext>
              </a:extLst>
            </p:cNvPr>
            <p:cNvGrpSpPr/>
            <p:nvPr/>
          </p:nvGrpSpPr>
          <p:grpSpPr>
            <a:xfrm>
              <a:off x="5327563" y="497711"/>
              <a:ext cx="4989777" cy="2405599"/>
              <a:chOff x="5878671" y="1103525"/>
              <a:chExt cx="4403945" cy="178056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4300E47-54D5-3340-BC7A-66E54FFD8E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78671" y="1103525"/>
                <a:ext cx="2572614" cy="1780566"/>
              </a:xfrm>
              <a:prstGeom prst="rect">
                <a:avLst/>
              </a:prstGeom>
            </p:spPr>
          </p:pic>
          <p:pic>
            <p:nvPicPr>
              <p:cNvPr id="4" name="Picture 3" descr="A picture containing computer&#10;&#10;Description automatically generated">
                <a:extLst>
                  <a:ext uri="{FF2B5EF4-FFF2-40B4-BE49-F238E27FC236}">
                    <a16:creationId xmlns:a16="http://schemas.microsoft.com/office/drawing/2014/main" id="{95BF8BB9-464D-4F4A-B689-AE9ACAE16D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77401" y="1340702"/>
                <a:ext cx="1705215" cy="12574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5754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ITBIERKU L-ANNIMALI FL-OKKAŻJONI TAL-FESTA TA’ SANT’ ANTON ABBATI (1)">
            <a:hlinkClick r:id="" action="ppaction://media"/>
            <a:extLst>
              <a:ext uri="{FF2B5EF4-FFF2-40B4-BE49-F238E27FC236}">
                <a16:creationId xmlns:a16="http://schemas.microsoft.com/office/drawing/2014/main" id="{BEA2C234-75C9-9BFA-496B-D0DD6C918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5844" y="483593"/>
            <a:ext cx="9467385" cy="588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0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E3FFA4-60A6-A24B-8B32-D6078DA1F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3790" y="3316220"/>
            <a:ext cx="3075474" cy="34588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6C28DC-A31A-3542-A4B4-72ACFB486388}"/>
              </a:ext>
            </a:extLst>
          </p:cNvPr>
          <p:cNvGrpSpPr/>
          <p:nvPr/>
        </p:nvGrpSpPr>
        <p:grpSpPr>
          <a:xfrm>
            <a:off x="254643" y="4154172"/>
            <a:ext cx="9087434" cy="2743691"/>
            <a:chOff x="254643" y="4154172"/>
            <a:chExt cx="9087434" cy="2743691"/>
          </a:xfrm>
        </p:grpSpPr>
        <p:pic>
          <p:nvPicPr>
            <p:cNvPr id="9" name="Picture 8" descr="A picture containing light, drawing&#10;&#10;Description automatically generated">
              <a:extLst>
                <a:ext uri="{FF2B5EF4-FFF2-40B4-BE49-F238E27FC236}">
                  <a16:creationId xmlns:a16="http://schemas.microsoft.com/office/drawing/2014/main" id="{8D7261D0-3E5A-8C44-A80C-2A770A3E7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643" y="4154172"/>
              <a:ext cx="8878206" cy="274369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B7D3F0-A2F1-0948-84E4-84E3B201CCD0}"/>
                </a:ext>
              </a:extLst>
            </p:cNvPr>
            <p:cNvSpPr/>
            <p:nvPr/>
          </p:nvSpPr>
          <p:spPr>
            <a:xfrm>
              <a:off x="1437972" y="4532919"/>
              <a:ext cx="790410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Kultant</a:t>
              </a:r>
              <a:r>
                <a:rPr kumimoji="0" lang="en-GB" sz="36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inbiddlu</a:t>
              </a:r>
              <a:r>
                <a:rPr kumimoji="0" lang="en-GB" sz="36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naqra</a:t>
              </a:r>
              <a:r>
                <a:rPr kumimoji="0" lang="en-GB" sz="36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l-</a:t>
              </a:r>
              <a:r>
                <a:rPr kumimoji="0" lang="en-GB" sz="3600" b="1" i="0" u="none" strike="noStrike" kern="1200" cap="none" spc="0" normalizeH="0" baseline="0" noProof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kelma</a:t>
              </a:r>
              <a:r>
                <a:rPr kumimoji="0" lang="en-GB" sz="36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 mbagħad </a:t>
              </a:r>
              <a:r>
                <a:rPr kumimoji="0" lang="en-GB" sz="3600" b="1" i="0" u="none" strike="noStrike" kern="1200" cap="none" spc="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inżidu</a:t>
              </a:r>
              <a:r>
                <a:rPr kumimoji="0" lang="en-GB" sz="36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magħha</a:t>
              </a:r>
              <a:r>
                <a:rPr kumimoji="0" lang="en-GB" sz="36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Ara l-</a:t>
              </a:r>
              <a:r>
                <a:rPr kumimoji="0" lang="en-GB" sz="3600" b="1" i="0" u="none" strike="noStrike" kern="1200" cap="none" spc="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eżempju</a:t>
              </a:r>
              <a:r>
                <a:rPr kumimoji="0" lang="en-GB" sz="36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6BDAC1-1719-0B48-8FB2-28B5BE984745}"/>
              </a:ext>
            </a:extLst>
          </p:cNvPr>
          <p:cNvGrpSpPr/>
          <p:nvPr/>
        </p:nvGrpSpPr>
        <p:grpSpPr>
          <a:xfrm>
            <a:off x="1498668" y="578734"/>
            <a:ext cx="2349099" cy="3274853"/>
            <a:chOff x="1498668" y="578734"/>
            <a:chExt cx="2349099" cy="327485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F9AFB0-F9A4-BE4F-A621-E6BD089F3E21}"/>
                </a:ext>
              </a:extLst>
            </p:cNvPr>
            <p:cNvSpPr txBox="1"/>
            <p:nvPr/>
          </p:nvSpPr>
          <p:spPr>
            <a:xfrm>
              <a:off x="1502524" y="3207256"/>
              <a:ext cx="1207382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a-E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ittra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9D5BA7-13D3-234A-BD08-FE0E7996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8668" y="578734"/>
              <a:ext cx="2349099" cy="2125095"/>
            </a:xfrm>
            <a:prstGeom prst="rect">
              <a:avLst/>
            </a:prstGeom>
          </p:spPr>
        </p:pic>
      </p:grp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77F5A3-102D-2F4B-B926-30DD48D364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899" y="3331499"/>
            <a:ext cx="522088" cy="522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BB7F01-73EA-B94D-8D00-B0C5A5E7C511}"/>
              </a:ext>
            </a:extLst>
          </p:cNvPr>
          <p:cNvSpPr txBox="1"/>
          <p:nvPr/>
        </p:nvSpPr>
        <p:spPr>
          <a:xfrm>
            <a:off x="3756385" y="3181177"/>
            <a:ext cx="31451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FAD1AB-96DD-4F42-A949-95101458CC4C}"/>
              </a:ext>
            </a:extLst>
          </p:cNvPr>
          <p:cNvSpPr txBox="1"/>
          <p:nvPr/>
        </p:nvSpPr>
        <p:spPr>
          <a:xfrm>
            <a:off x="2366741" y="3207256"/>
            <a:ext cx="31451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 descr="A picture containing table, sitting, light, orange&#10;&#10;Description automatically generated">
            <a:extLst>
              <a:ext uri="{FF2B5EF4-FFF2-40B4-BE49-F238E27FC236}">
                <a16:creationId xmlns:a16="http://schemas.microsoft.com/office/drawing/2014/main" id="{7379C669-19A0-DF4E-8248-D6EB55C4A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335" y="2169634"/>
            <a:ext cx="2568371" cy="20752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2DB696-A761-4047-8FA1-DDB0FA8F95F6}"/>
              </a:ext>
            </a:extLst>
          </p:cNvPr>
          <p:cNvGrpSpPr/>
          <p:nvPr/>
        </p:nvGrpSpPr>
        <p:grpSpPr>
          <a:xfrm>
            <a:off x="5318044" y="877407"/>
            <a:ext cx="4080511" cy="2989312"/>
            <a:chOff x="5318044" y="877407"/>
            <a:chExt cx="4080511" cy="29893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BD499-A8B7-8649-B948-640DCE061FA7}"/>
                </a:ext>
              </a:extLst>
            </p:cNvPr>
            <p:cNvSpPr txBox="1"/>
            <p:nvPr/>
          </p:nvSpPr>
          <p:spPr>
            <a:xfrm>
              <a:off x="6589876" y="3220388"/>
              <a:ext cx="1337226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a-E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=ittr</a:t>
              </a:r>
              <a:r>
                <a:rPr kumimoji="0" lang="aa-ET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i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CA32167-ACFA-874B-9CAD-60A301CDD992}"/>
                </a:ext>
              </a:extLst>
            </p:cNvPr>
            <p:cNvGrpSpPr/>
            <p:nvPr/>
          </p:nvGrpSpPr>
          <p:grpSpPr>
            <a:xfrm>
              <a:off x="5318044" y="877407"/>
              <a:ext cx="4080511" cy="2070276"/>
              <a:chOff x="5318044" y="877407"/>
              <a:chExt cx="4080511" cy="207027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ACAC601-B089-A54C-8392-CEAC27BB2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0300209">
                <a:off x="6854890" y="1023855"/>
                <a:ext cx="2543665" cy="178056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4300E47-54D5-3340-BC7A-66E54FFD8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08893" y="1167117"/>
                <a:ext cx="2543665" cy="178056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578ED05-45B4-E441-812A-DC60B26F8A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11389">
                <a:off x="5318044" y="877407"/>
                <a:ext cx="2543665" cy="17805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642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96BDAC1-1719-0B48-8FB2-28B5BE984745}"/>
              </a:ext>
            </a:extLst>
          </p:cNvPr>
          <p:cNvGrpSpPr/>
          <p:nvPr/>
        </p:nvGrpSpPr>
        <p:grpSpPr>
          <a:xfrm>
            <a:off x="1306137" y="913255"/>
            <a:ext cx="3693620" cy="4841320"/>
            <a:chOff x="1502524" y="-137989"/>
            <a:chExt cx="2755151" cy="386065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F9AFB0-F9A4-BE4F-A621-E6BD089F3E21}"/>
                </a:ext>
              </a:extLst>
            </p:cNvPr>
            <p:cNvSpPr txBox="1"/>
            <p:nvPr/>
          </p:nvSpPr>
          <p:spPr>
            <a:xfrm>
              <a:off x="1502524" y="3207256"/>
              <a:ext cx="1240093" cy="51540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ħalliel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9D5BA7-13D3-234A-BD08-FE0E7996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1748" y="-137989"/>
              <a:ext cx="2335927" cy="3181913"/>
            </a:xfrm>
            <a:prstGeom prst="rect">
              <a:avLst/>
            </a:prstGeom>
          </p:spPr>
        </p:pic>
      </p:grp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77F5A3-102D-2F4B-B926-30DD48D364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467" y="5228872"/>
            <a:ext cx="522088" cy="522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BB7F01-73EA-B94D-8D00-B0C5A5E7C511}"/>
              </a:ext>
            </a:extLst>
          </p:cNvPr>
          <p:cNvSpPr txBox="1"/>
          <p:nvPr/>
        </p:nvSpPr>
        <p:spPr>
          <a:xfrm>
            <a:off x="4290559" y="5131683"/>
            <a:ext cx="55656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aa-ET" sz="3600" dirty="0">
                <a:solidFill>
                  <a:srgbClr val="0070C0"/>
                </a:solidFill>
                <a:latin typeface="Comic Sans MS" panose="030F0902030302020204" pitchFamily="66" charset="0"/>
              </a:rPr>
              <a:t>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FAD1AB-96DD-4F42-A949-95101458CC4C}"/>
              </a:ext>
            </a:extLst>
          </p:cNvPr>
          <p:cNvSpPr txBox="1"/>
          <p:nvPr/>
        </p:nvSpPr>
        <p:spPr>
          <a:xfrm>
            <a:off x="2156367" y="5104629"/>
            <a:ext cx="39788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a-ET" sz="3600" dirty="0">
                <a:latin typeface="Comic Sans MS" panose="030F0902030302020204" pitchFamily="66" charset="0"/>
              </a:rPr>
              <a:t>e</a:t>
            </a:r>
          </a:p>
        </p:txBody>
      </p:sp>
      <p:pic>
        <p:nvPicPr>
          <p:cNvPr id="7" name="Picture 6" descr="A picture containing table, sitting, light, orange&#10;&#10;Description automatically generated">
            <a:extLst>
              <a:ext uri="{FF2B5EF4-FFF2-40B4-BE49-F238E27FC236}">
                <a16:creationId xmlns:a16="http://schemas.microsoft.com/office/drawing/2014/main" id="{7379C669-19A0-DF4E-8248-D6EB55C4A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73" y="4258873"/>
            <a:ext cx="2568371" cy="17456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2DB696-A761-4047-8FA1-DDB0FA8F95F6}"/>
              </a:ext>
            </a:extLst>
          </p:cNvPr>
          <p:cNvGrpSpPr/>
          <p:nvPr/>
        </p:nvGrpSpPr>
        <p:grpSpPr>
          <a:xfrm>
            <a:off x="5989427" y="913255"/>
            <a:ext cx="5191248" cy="4864759"/>
            <a:chOff x="6065497" y="1298038"/>
            <a:chExt cx="1930658" cy="22899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BD499-A8B7-8649-B948-640DCE061FA7}"/>
                </a:ext>
              </a:extLst>
            </p:cNvPr>
            <p:cNvSpPr txBox="1"/>
            <p:nvPr/>
          </p:nvSpPr>
          <p:spPr>
            <a:xfrm>
              <a:off x="6617667" y="3283713"/>
              <a:ext cx="826317" cy="30423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=ħallel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in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300E47-54D5-3340-BC7A-66E54FFD8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65497" y="1298038"/>
              <a:ext cx="1930658" cy="1854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86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96BDAC1-1719-0B48-8FB2-28B5BE984745}"/>
              </a:ext>
            </a:extLst>
          </p:cNvPr>
          <p:cNvGrpSpPr/>
          <p:nvPr/>
        </p:nvGrpSpPr>
        <p:grpSpPr>
          <a:xfrm>
            <a:off x="494320" y="2141987"/>
            <a:ext cx="3453220" cy="3945416"/>
            <a:chOff x="525177" y="-78698"/>
            <a:chExt cx="3453220" cy="394541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F9AFB0-F9A4-BE4F-A621-E6BD089F3E21}"/>
                </a:ext>
              </a:extLst>
            </p:cNvPr>
            <p:cNvSpPr txBox="1"/>
            <p:nvPr/>
          </p:nvSpPr>
          <p:spPr>
            <a:xfrm>
              <a:off x="1215343" y="3220387"/>
              <a:ext cx="1142095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latin typeface="Comic Sans MS" panose="030F0902030302020204" pitchFamily="66" charset="0"/>
                </a:rPr>
                <a:t>g</a:t>
              </a:r>
              <a:r>
                <a:rPr lang="aa-ET" sz="3600" dirty="0">
                  <a:latin typeface="Comic Sans MS" panose="030F0902030302020204" pitchFamily="66" charset="0"/>
                </a:rPr>
                <a:t>ħar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9D5BA7-13D3-234A-BD08-FE0E7996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177" y="-78698"/>
              <a:ext cx="3453220" cy="2199341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5FAD1AB-96DD-4F42-A949-95101458CC4C}"/>
              </a:ext>
            </a:extLst>
          </p:cNvPr>
          <p:cNvSpPr txBox="1"/>
          <p:nvPr/>
        </p:nvSpPr>
        <p:spPr>
          <a:xfrm>
            <a:off x="1112271" y="5441072"/>
            <a:ext cx="134823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a-ET" sz="3600" dirty="0">
                <a:latin typeface="Comic Sans MS" panose="030F0902030302020204" pitchFamily="66" charset="0"/>
              </a:rPr>
              <a:t>għer</a:t>
            </a:r>
            <a:r>
              <a:rPr lang="aa-ET" sz="3600" dirty="0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endParaRPr lang="aa-ET" sz="2000" dirty="0">
              <a:latin typeface="Comic Sans MS" panose="030F0902030302020204" pitchFamily="66" charset="0"/>
            </a:endParaRPr>
          </a:p>
        </p:txBody>
      </p:sp>
      <p:pic>
        <p:nvPicPr>
          <p:cNvPr id="7" name="Picture 6" descr="A picture containing table, sitting, light, orange&#10;&#10;Description automatically generated">
            <a:extLst>
              <a:ext uri="{FF2B5EF4-FFF2-40B4-BE49-F238E27FC236}">
                <a16:creationId xmlns:a16="http://schemas.microsoft.com/office/drawing/2014/main" id="{7379C669-19A0-DF4E-8248-D6EB55C4A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7" y="4341328"/>
            <a:ext cx="2568371" cy="2075244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77F5A3-102D-2F4B-B926-30DD48D364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268" y="5503193"/>
            <a:ext cx="522088" cy="522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BB7F01-73EA-B94D-8D00-B0C5A5E7C511}"/>
              </a:ext>
            </a:extLst>
          </p:cNvPr>
          <p:cNvSpPr txBox="1"/>
          <p:nvPr/>
        </p:nvSpPr>
        <p:spPr>
          <a:xfrm>
            <a:off x="3632656" y="5378950"/>
            <a:ext cx="8387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a-ET" sz="3600" dirty="0">
                <a:solidFill>
                  <a:srgbClr val="0070C0"/>
                </a:solidFill>
                <a:latin typeface="Comic Sans MS" panose="030F0902030302020204" pitchFamily="66" charset="0"/>
              </a:rPr>
              <a:t>ien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2DB696-A761-4047-8FA1-DDB0FA8F95F6}"/>
              </a:ext>
            </a:extLst>
          </p:cNvPr>
          <p:cNvGrpSpPr/>
          <p:nvPr/>
        </p:nvGrpSpPr>
        <p:grpSpPr>
          <a:xfrm>
            <a:off x="5728282" y="2141987"/>
            <a:ext cx="5269868" cy="3883294"/>
            <a:chOff x="5496361" y="2430563"/>
            <a:chExt cx="3360779" cy="31317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BD499-A8B7-8649-B948-640DCE061FA7}"/>
                </a:ext>
              </a:extLst>
            </p:cNvPr>
            <p:cNvSpPr txBox="1"/>
            <p:nvPr/>
          </p:nvSpPr>
          <p:spPr>
            <a:xfrm>
              <a:off x="6597809" y="5041092"/>
              <a:ext cx="1295447" cy="52125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=għer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ien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78ED05-45B4-E441-812A-DC60B26F8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6361" y="2430563"/>
              <a:ext cx="3360779" cy="20420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000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96BDAC1-1719-0B48-8FB2-28B5BE984745}"/>
              </a:ext>
            </a:extLst>
          </p:cNvPr>
          <p:cNvGrpSpPr/>
          <p:nvPr/>
        </p:nvGrpSpPr>
        <p:grpSpPr>
          <a:xfrm>
            <a:off x="1495854" y="1536903"/>
            <a:ext cx="2491531" cy="4399377"/>
            <a:chOff x="1485170" y="1492650"/>
            <a:chExt cx="2491531" cy="439937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F9AFB0-F9A4-BE4F-A621-E6BD089F3E21}"/>
                </a:ext>
              </a:extLst>
            </p:cNvPr>
            <p:cNvSpPr txBox="1"/>
            <p:nvPr/>
          </p:nvSpPr>
          <p:spPr>
            <a:xfrm>
              <a:off x="1618487" y="5245696"/>
              <a:ext cx="1581211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GB" sz="3600" dirty="0" err="1">
                  <a:latin typeface="Comic Sans MS" panose="030F0902030302020204" pitchFamily="66" charset="0"/>
                </a:rPr>
                <a:t>siegħa</a:t>
              </a:r>
              <a:endParaRPr lang="aa-ET" sz="3600" dirty="0">
                <a:latin typeface="Comic Sans MS" panose="030F0902030302020204" pitchFamily="66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9D5BA7-13D3-234A-BD08-FE0E7996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85170" y="1492650"/>
              <a:ext cx="2491531" cy="2491531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5FAD1AB-96DD-4F42-A949-95101458CC4C}"/>
              </a:ext>
            </a:extLst>
          </p:cNvPr>
          <p:cNvSpPr txBox="1"/>
          <p:nvPr/>
        </p:nvSpPr>
        <p:spPr>
          <a:xfrm>
            <a:off x="1610283" y="5289949"/>
            <a:ext cx="152627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a-ET" sz="3600" dirty="0">
                <a:latin typeface="Comic Sans MS" panose="030F0902030302020204" pitchFamily="66" charset="0"/>
              </a:rPr>
              <a:t>sigħ</a:t>
            </a:r>
            <a:r>
              <a:rPr lang="aa-ET" sz="3600" dirty="0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endParaRPr lang="aa-ET" sz="2000" dirty="0">
              <a:latin typeface="Comic Sans MS" panose="030F0902030302020204" pitchFamily="66" charset="0"/>
            </a:endParaRPr>
          </a:p>
        </p:txBody>
      </p:sp>
      <p:pic>
        <p:nvPicPr>
          <p:cNvPr id="7" name="Picture 6" descr="A picture containing table, sitting, light, orange&#10;&#10;Description automatically generated">
            <a:extLst>
              <a:ext uri="{FF2B5EF4-FFF2-40B4-BE49-F238E27FC236}">
                <a16:creationId xmlns:a16="http://schemas.microsoft.com/office/drawing/2014/main" id="{7379C669-19A0-DF4E-8248-D6EB55C4A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12" y="4167389"/>
            <a:ext cx="2568371" cy="2075244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77F5A3-102D-2F4B-B926-30DD48D364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589" y="5336321"/>
            <a:ext cx="522088" cy="522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BB7F01-73EA-B94D-8D00-B0C5A5E7C511}"/>
              </a:ext>
            </a:extLst>
          </p:cNvPr>
          <p:cNvSpPr txBox="1"/>
          <p:nvPr/>
        </p:nvSpPr>
        <p:spPr>
          <a:xfrm>
            <a:off x="4464884" y="5274200"/>
            <a:ext cx="6801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a-ET" sz="3600" dirty="0">
                <a:solidFill>
                  <a:srgbClr val="0070C0"/>
                </a:solidFill>
                <a:latin typeface="Comic Sans MS" panose="030F0902030302020204" pitchFamily="66" charset="0"/>
              </a:rPr>
              <a:t>at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2DB696-A761-4047-8FA1-DDB0FA8F95F6}"/>
              </a:ext>
            </a:extLst>
          </p:cNvPr>
          <p:cNvGrpSpPr/>
          <p:nvPr/>
        </p:nvGrpSpPr>
        <p:grpSpPr>
          <a:xfrm>
            <a:off x="7536482" y="615983"/>
            <a:ext cx="2296288" cy="5284985"/>
            <a:chOff x="6732819" y="1245081"/>
            <a:chExt cx="1464423" cy="426220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BD499-A8B7-8649-B948-640DCE061FA7}"/>
                </a:ext>
              </a:extLst>
            </p:cNvPr>
            <p:cNvSpPr txBox="1"/>
            <p:nvPr/>
          </p:nvSpPr>
          <p:spPr>
            <a:xfrm>
              <a:off x="6828504" y="4986039"/>
              <a:ext cx="1109391" cy="52125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=sigħ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at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78ED05-45B4-E441-812A-DC60B26F8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2819" y="1245081"/>
              <a:ext cx="1464423" cy="2864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6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E3FFA4-60A6-A24B-8B32-D6078DA1F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3790" y="3316220"/>
            <a:ext cx="3075474" cy="3458819"/>
          </a:xfrm>
          <a:prstGeom prst="rect">
            <a:avLst/>
          </a:prstGeom>
        </p:spPr>
      </p:pic>
      <p:pic>
        <p:nvPicPr>
          <p:cNvPr id="9" name="Picture 8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8D7261D0-3E5A-8C44-A80C-2A770A3E71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593" y="82961"/>
            <a:ext cx="11264413" cy="55443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B7D3F0-A2F1-0948-84E4-84E3B201CCD0}"/>
              </a:ext>
            </a:extLst>
          </p:cNvPr>
          <p:cNvSpPr/>
          <p:nvPr/>
        </p:nvSpPr>
        <p:spPr>
          <a:xfrm>
            <a:off x="2643077" y="1230719"/>
            <a:ext cx="858047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Nistgħ</a:t>
            </a:r>
            <a:r>
              <a:rPr lang="en-GB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u</a:t>
            </a:r>
            <a:r>
              <a:rPr lang="en-GB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GB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nagħmlu</a:t>
            </a:r>
            <a:r>
              <a:rPr lang="en-GB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 l-Plural </a:t>
            </a:r>
            <a:r>
              <a:rPr lang="en-GB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billi</a:t>
            </a:r>
            <a:r>
              <a:rPr lang="en-GB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 </a:t>
            </a:r>
          </a:p>
          <a:p>
            <a:r>
              <a:rPr lang="en-GB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n</a:t>
            </a:r>
            <a:r>
              <a:rPr lang="en-GB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ibdlu</a:t>
            </a:r>
            <a:r>
              <a:rPr lang="en-GB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 l-</a:t>
            </a:r>
            <a:r>
              <a:rPr lang="en-GB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kelma</a:t>
            </a:r>
            <a:r>
              <a:rPr lang="en-GB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GB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kompletament</a:t>
            </a:r>
            <a:r>
              <a:rPr lang="en-GB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.</a:t>
            </a:r>
            <a:r>
              <a:rPr lang="mt-MT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 Dan jissejjaħ </a:t>
            </a:r>
            <a:r>
              <a:rPr lang="mt-MT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il-Plural Miksur</a:t>
            </a:r>
            <a:r>
              <a:rPr lang="mt-MT" sz="4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.</a:t>
            </a:r>
          </a:p>
          <a:p>
            <a:r>
              <a:rPr lang="mt-MT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Ejja naraw xi kliem milli smajtu fil-filmat.</a:t>
            </a:r>
            <a:endParaRPr lang="en-GB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54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D5BA7-13D3-234A-BD08-FE0E7996B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5631" y="663327"/>
            <a:ext cx="1600199" cy="22538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F9AFB0-F9A4-BE4F-A621-E6BD089F3E21}"/>
              </a:ext>
            </a:extLst>
          </p:cNvPr>
          <p:cNvSpPr txBox="1"/>
          <p:nvPr/>
        </p:nvSpPr>
        <p:spPr>
          <a:xfrm>
            <a:off x="2091351" y="4127090"/>
            <a:ext cx="108876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aa-ET" sz="3600" dirty="0">
                <a:latin typeface="Comic Sans MS" panose="030F0902030302020204" pitchFamily="66" charset="0"/>
              </a:rPr>
              <a:t>kelb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F51E90-6FA6-9E41-A350-EAA6AC0C2432}"/>
              </a:ext>
            </a:extLst>
          </p:cNvPr>
          <p:cNvGrpSpPr/>
          <p:nvPr/>
        </p:nvGrpSpPr>
        <p:grpSpPr>
          <a:xfrm>
            <a:off x="6096000" y="317500"/>
            <a:ext cx="3705874" cy="4455920"/>
            <a:chOff x="5877422" y="709621"/>
            <a:chExt cx="3705874" cy="31560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BD499-A8B7-8649-B948-640DCE061FA7}"/>
                </a:ext>
              </a:extLst>
            </p:cNvPr>
            <p:cNvSpPr txBox="1"/>
            <p:nvPr/>
          </p:nvSpPr>
          <p:spPr>
            <a:xfrm>
              <a:off x="6912909" y="3407865"/>
              <a:ext cx="1634899" cy="45778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klieb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78ED05-45B4-E441-812A-DC60B26F8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77422" y="709621"/>
              <a:ext cx="3705874" cy="2407599"/>
            </a:xfrm>
            <a:prstGeom prst="rect">
              <a:avLst/>
            </a:prstGeom>
          </p:spPr>
        </p:pic>
      </p:grpSp>
      <p:pic>
        <p:nvPicPr>
          <p:cNvPr id="4" name="Picture 3" descr="A picture containing sitting, black, computer, white&#10;&#10;Description automatically generated">
            <a:extLst>
              <a:ext uri="{FF2B5EF4-FFF2-40B4-BE49-F238E27FC236}">
                <a16:creationId xmlns:a16="http://schemas.microsoft.com/office/drawing/2014/main" id="{8979E8A4-0BAF-094A-83FF-1ACC323863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7321">
            <a:off x="2699925" y="2938201"/>
            <a:ext cx="2185152" cy="1267264"/>
          </a:xfrm>
          <a:prstGeom prst="rect">
            <a:avLst/>
          </a:prstGeom>
        </p:spPr>
      </p:pic>
      <p:pic>
        <p:nvPicPr>
          <p:cNvPr id="6" name="Picture 5" descr="A picture containing table, indoor, sitting, photo&#10;&#10;Description automatically generated">
            <a:extLst>
              <a:ext uri="{FF2B5EF4-FFF2-40B4-BE49-F238E27FC236}">
                <a16:creationId xmlns:a16="http://schemas.microsoft.com/office/drawing/2014/main" id="{5A4C4417-488F-6140-A206-139F3FD0D8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62" y="3789856"/>
            <a:ext cx="358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7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 Breaking-SoundBible.com-17651795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D5BA7-13D3-234A-BD08-FE0E7996B9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9209" y="44161"/>
            <a:ext cx="3185824" cy="31444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F9AFB0-F9A4-BE4F-A621-E6BD089F3E21}"/>
              </a:ext>
            </a:extLst>
          </p:cNvPr>
          <p:cNvSpPr txBox="1"/>
          <p:nvPr/>
        </p:nvSpPr>
        <p:spPr>
          <a:xfrm>
            <a:off x="1681265" y="4253541"/>
            <a:ext cx="14173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a-ET" sz="3600" dirty="0">
                <a:latin typeface="Comic Sans MS" panose="030F0902030302020204" pitchFamily="66" charset="0"/>
              </a:rPr>
              <a:t>fenek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F51E90-6FA6-9E41-A350-EAA6AC0C2432}"/>
              </a:ext>
            </a:extLst>
          </p:cNvPr>
          <p:cNvGrpSpPr/>
          <p:nvPr/>
        </p:nvGrpSpPr>
        <p:grpSpPr>
          <a:xfrm>
            <a:off x="6181794" y="315094"/>
            <a:ext cx="5099764" cy="4603892"/>
            <a:chOff x="6264612" y="952215"/>
            <a:chExt cx="3987078" cy="4028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BD499-A8B7-8649-B948-640DCE061FA7}"/>
                </a:ext>
              </a:extLst>
            </p:cNvPr>
            <p:cNvSpPr txBox="1"/>
            <p:nvPr/>
          </p:nvSpPr>
          <p:spPr>
            <a:xfrm>
              <a:off x="7724957" y="4415085"/>
              <a:ext cx="1316196" cy="56554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fniek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78ED05-45B4-E441-812A-DC60B26F8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4612" y="952215"/>
              <a:ext cx="3987078" cy="2644327"/>
            </a:xfrm>
            <a:prstGeom prst="rect">
              <a:avLst/>
            </a:prstGeom>
          </p:spPr>
        </p:pic>
      </p:grpSp>
      <p:pic>
        <p:nvPicPr>
          <p:cNvPr id="4" name="Picture 3" descr="A picture containing sitting, black, computer, white&#10;&#10;Description automatically generated">
            <a:extLst>
              <a:ext uri="{FF2B5EF4-FFF2-40B4-BE49-F238E27FC236}">
                <a16:creationId xmlns:a16="http://schemas.microsoft.com/office/drawing/2014/main" id="{8979E8A4-0BAF-094A-83FF-1ACC323863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7321">
            <a:off x="2752536" y="3195738"/>
            <a:ext cx="2185152" cy="1267264"/>
          </a:xfrm>
          <a:prstGeom prst="rect">
            <a:avLst/>
          </a:prstGeom>
        </p:spPr>
      </p:pic>
      <p:pic>
        <p:nvPicPr>
          <p:cNvPr id="6" name="Picture 5" descr="A picture containing table, indoor, sitting, photo&#10;&#10;Description automatically generated">
            <a:extLst>
              <a:ext uri="{FF2B5EF4-FFF2-40B4-BE49-F238E27FC236}">
                <a16:creationId xmlns:a16="http://schemas.microsoft.com/office/drawing/2014/main" id="{5A4C4417-488F-6140-A206-139F3FD0D8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33" y="3620472"/>
            <a:ext cx="358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9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 Breaking-SoundBible.com-17651795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D5BA7-13D3-234A-BD08-FE0E7996B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468" y="1009974"/>
            <a:ext cx="3769632" cy="2419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F9AFB0-F9A4-BE4F-A621-E6BD089F3E21}"/>
              </a:ext>
            </a:extLst>
          </p:cNvPr>
          <p:cNvSpPr txBox="1"/>
          <p:nvPr/>
        </p:nvSpPr>
        <p:spPr>
          <a:xfrm>
            <a:off x="1806299" y="4460335"/>
            <a:ext cx="155523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aa-ET" sz="3600" dirty="0">
                <a:latin typeface="Comic Sans MS" panose="030F0902030302020204" pitchFamily="66" charset="0"/>
              </a:rPr>
              <a:t>żiemel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F51E90-6FA6-9E41-A350-EAA6AC0C2432}"/>
              </a:ext>
            </a:extLst>
          </p:cNvPr>
          <p:cNvGrpSpPr/>
          <p:nvPr/>
        </p:nvGrpSpPr>
        <p:grpSpPr>
          <a:xfrm>
            <a:off x="5719733" y="378403"/>
            <a:ext cx="4397940" cy="4713618"/>
            <a:chOff x="5913600" y="960855"/>
            <a:chExt cx="3438380" cy="412442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BD499-A8B7-8649-B948-640DCE061FA7}"/>
                </a:ext>
              </a:extLst>
            </p:cNvPr>
            <p:cNvSpPr txBox="1"/>
            <p:nvPr/>
          </p:nvSpPr>
          <p:spPr>
            <a:xfrm>
              <a:off x="6926628" y="4519736"/>
              <a:ext cx="1763410" cy="56554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żwiemel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78ED05-45B4-E441-812A-DC60B26F8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3600" y="960855"/>
              <a:ext cx="3438380" cy="2806682"/>
            </a:xfrm>
            <a:prstGeom prst="rect">
              <a:avLst/>
            </a:prstGeom>
          </p:spPr>
        </p:pic>
      </p:grpSp>
      <p:pic>
        <p:nvPicPr>
          <p:cNvPr id="4" name="Picture 3" descr="A picture containing sitting, black, computer, white&#10;&#10;Description automatically generated">
            <a:extLst>
              <a:ext uri="{FF2B5EF4-FFF2-40B4-BE49-F238E27FC236}">
                <a16:creationId xmlns:a16="http://schemas.microsoft.com/office/drawing/2014/main" id="{8979E8A4-0BAF-094A-83FF-1ACC323863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7321">
            <a:off x="2752536" y="3256129"/>
            <a:ext cx="2185152" cy="1267264"/>
          </a:xfrm>
          <a:prstGeom prst="rect">
            <a:avLst/>
          </a:prstGeom>
        </p:spPr>
      </p:pic>
      <p:pic>
        <p:nvPicPr>
          <p:cNvPr id="6" name="Picture 5" descr="A picture containing table, indoor, sitting, photo&#10;&#10;Description automatically generated">
            <a:extLst>
              <a:ext uri="{FF2B5EF4-FFF2-40B4-BE49-F238E27FC236}">
                <a16:creationId xmlns:a16="http://schemas.microsoft.com/office/drawing/2014/main" id="{5A4C4417-488F-6140-A206-139F3FD0D8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74" y="3889761"/>
            <a:ext cx="358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 Breaking-SoundBible.com-17651795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A8C12-6E70-7D7E-914D-6C7F7E50A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6BC5E-3632-E697-AF4E-6C2DEAC59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327" y="1009974"/>
            <a:ext cx="2733913" cy="2419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C51D23-16BF-29BC-EEA6-F2F25CE27D42}"/>
              </a:ext>
            </a:extLst>
          </p:cNvPr>
          <p:cNvSpPr txBox="1"/>
          <p:nvPr/>
        </p:nvSpPr>
        <p:spPr>
          <a:xfrm>
            <a:off x="1806299" y="4460335"/>
            <a:ext cx="152798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aa-ET" sz="3600" dirty="0">
                <a:latin typeface="Comic Sans MS" panose="030F0902030302020204" pitchFamily="66" charset="0"/>
              </a:rPr>
              <a:t>ħanżir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068368-A2B9-0964-9751-3A038B39B81A}"/>
              </a:ext>
            </a:extLst>
          </p:cNvPr>
          <p:cNvGrpSpPr/>
          <p:nvPr/>
        </p:nvGrpSpPr>
        <p:grpSpPr>
          <a:xfrm>
            <a:off x="6401321" y="646291"/>
            <a:ext cx="4397940" cy="4460375"/>
            <a:chOff x="5913600" y="1182443"/>
            <a:chExt cx="3438380" cy="39028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899B46-38E4-9A26-BF5A-64D923EB21E0}"/>
                </a:ext>
              </a:extLst>
            </p:cNvPr>
            <p:cNvSpPr txBox="1"/>
            <p:nvPr/>
          </p:nvSpPr>
          <p:spPr>
            <a:xfrm>
              <a:off x="6926629" y="4519736"/>
              <a:ext cx="1693906" cy="56554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ħnieżer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A6BBF7-CF43-4C77-55B2-2F4F0EE4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3600" y="1182443"/>
              <a:ext cx="3438380" cy="2363506"/>
            </a:xfrm>
            <a:prstGeom prst="rect">
              <a:avLst/>
            </a:prstGeom>
          </p:spPr>
        </p:pic>
      </p:grpSp>
      <p:pic>
        <p:nvPicPr>
          <p:cNvPr id="4" name="Picture 3" descr="A picture containing sitting, black, computer, white&#10;&#10;Description automatically generated">
            <a:extLst>
              <a:ext uri="{FF2B5EF4-FFF2-40B4-BE49-F238E27FC236}">
                <a16:creationId xmlns:a16="http://schemas.microsoft.com/office/drawing/2014/main" id="{47E48BE2-F032-B3CC-4B73-78F23195C9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7321">
            <a:off x="2752536" y="3256129"/>
            <a:ext cx="2185152" cy="1267264"/>
          </a:xfrm>
          <a:prstGeom prst="rect">
            <a:avLst/>
          </a:prstGeom>
        </p:spPr>
      </p:pic>
      <p:pic>
        <p:nvPicPr>
          <p:cNvPr id="6" name="Picture 5" descr="A picture containing table, indoor, sitting, photo&#10;&#10;Description automatically generated">
            <a:extLst>
              <a:ext uri="{FF2B5EF4-FFF2-40B4-BE49-F238E27FC236}">
                <a16:creationId xmlns:a16="http://schemas.microsoft.com/office/drawing/2014/main" id="{0DDE6621-F5C8-081F-6015-BDEDA96EB5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74" y="3983400"/>
            <a:ext cx="358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5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 Breaking-SoundBible.com-17651795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D5BA7-13D3-234A-BD08-FE0E7996B9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3712" y="435580"/>
            <a:ext cx="2824965" cy="2953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F9AFB0-F9A4-BE4F-A621-E6BD089F3E21}"/>
              </a:ext>
            </a:extLst>
          </p:cNvPr>
          <p:cNvSpPr txBox="1"/>
          <p:nvPr/>
        </p:nvSpPr>
        <p:spPr>
          <a:xfrm>
            <a:off x="2264158" y="4615422"/>
            <a:ext cx="185178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aa-ET" sz="3600" dirty="0">
                <a:latin typeface="Comic Sans MS" panose="030F0902030302020204" pitchFamily="66" charset="0"/>
              </a:rPr>
              <a:t>għasfur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F51E90-6FA6-9E41-A350-EAA6AC0C2432}"/>
              </a:ext>
            </a:extLst>
          </p:cNvPr>
          <p:cNvGrpSpPr/>
          <p:nvPr/>
        </p:nvGrpSpPr>
        <p:grpSpPr>
          <a:xfrm>
            <a:off x="6998963" y="654327"/>
            <a:ext cx="2916934" cy="4607426"/>
            <a:chOff x="6903487" y="1249045"/>
            <a:chExt cx="2280506" cy="40315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BD499-A8B7-8649-B948-640DCE061FA7}"/>
                </a:ext>
              </a:extLst>
            </p:cNvPr>
            <p:cNvSpPr txBox="1"/>
            <p:nvPr/>
          </p:nvSpPr>
          <p:spPr>
            <a:xfrm>
              <a:off x="6903487" y="4715008"/>
              <a:ext cx="1896901" cy="56554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għasafar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78ED05-45B4-E441-812A-DC60B26F8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3487" y="1249045"/>
              <a:ext cx="2280506" cy="2572988"/>
            </a:xfrm>
            <a:prstGeom prst="rect">
              <a:avLst/>
            </a:prstGeom>
          </p:spPr>
        </p:pic>
      </p:grpSp>
      <p:pic>
        <p:nvPicPr>
          <p:cNvPr id="4" name="Picture 3" descr="A picture containing sitting, black, computer, white&#10;&#10;Description automatically generated">
            <a:extLst>
              <a:ext uri="{FF2B5EF4-FFF2-40B4-BE49-F238E27FC236}">
                <a16:creationId xmlns:a16="http://schemas.microsoft.com/office/drawing/2014/main" id="{8979E8A4-0BAF-094A-83FF-1ACC323863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7321">
            <a:off x="3089397" y="3478049"/>
            <a:ext cx="2185152" cy="1267264"/>
          </a:xfrm>
          <a:prstGeom prst="rect">
            <a:avLst/>
          </a:prstGeom>
        </p:spPr>
      </p:pic>
      <p:pic>
        <p:nvPicPr>
          <p:cNvPr id="6" name="Picture 5" descr="A picture containing table, indoor, sitting, photo&#10;&#10;Description automatically generated">
            <a:extLst>
              <a:ext uri="{FF2B5EF4-FFF2-40B4-BE49-F238E27FC236}">
                <a16:creationId xmlns:a16="http://schemas.microsoft.com/office/drawing/2014/main" id="{5A4C4417-488F-6140-A206-139F3FD0D8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983" y="3975061"/>
            <a:ext cx="358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8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 Breaking-SoundBible.com-17651795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mpa 4" descr="Stampa li fiha hwejjeg, pittura, persuna&#10;&#10;Il-kontenut iġġenerat bl-IA jista’ jkun ħażin.">
            <a:extLst>
              <a:ext uri="{FF2B5EF4-FFF2-40B4-BE49-F238E27FC236}">
                <a16:creationId xmlns:a16="http://schemas.microsoft.com/office/drawing/2014/main" id="{EC611787-A1EB-878B-D05C-1B178F13D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7559" l="3027" r="89844">
                        <a14:foregroundMark x1="27930" y1="29395" x2="33984" y2="10449"/>
                        <a14:foregroundMark x1="22754" y1="19043" x2="26270" y2="12500"/>
                        <a14:foregroundMark x1="9082" y1="59473" x2="19141" y2="38672"/>
                        <a14:foregroundMark x1="23340" y1="90527" x2="29688" y2="76758"/>
                        <a14:foregroundMark x1="28613" y1="41016" x2="32617" y2="32520"/>
                        <a14:foregroundMark x1="42285" y1="56934" x2="46973" y2="53516"/>
                        <a14:foregroundMark x1="9863" y1="63574" x2="11328" y2="58691"/>
                        <a14:foregroundMark x1="15723" y1="97559" x2="16699" y2="81836"/>
                        <a14:foregroundMark x1="11328" y1="87598" x2="11230" y2="81934"/>
                        <a14:foregroundMark x1="13281" y1="87109" x2="13672" y2="83594"/>
                        <a14:foregroundMark x1="13281" y1="83398" x2="13184" y2="79492"/>
                        <a14:foregroundMark x1="10352" y1="81934" x2="9570" y2="80859"/>
                        <a14:foregroundMark x1="3027" y1="92480" x2="8789" y2="88477"/>
                        <a14:foregroundMark x1="22754" y1="94336" x2="48730" y2="94336"/>
                        <a14:backgroundMark x1="11035" y1="69238" x2="14453" y2="67676"/>
                        <a14:backgroundMark x1="12207" y1="32324" x2="18066" y2="30762"/>
                        <a14:backgroundMark x1="40625" y1="36719" x2="40625" y2="36719"/>
                        <a14:backgroundMark x1="39648" y1="34668" x2="54102" y2="29785"/>
                        <a14:backgroundMark x1="54102" y1="29785" x2="54102" y2="29785"/>
                        <a14:backgroundMark x1="43555" y1="39355" x2="48438" y2="35645"/>
                        <a14:backgroundMark x1="45703" y1="45215" x2="45801" y2="38672"/>
                        <a14:backgroundMark x1="60938" y1="39063" x2="75781" y2="35742"/>
                        <a14:backgroundMark x1="59766" y1="27148" x2="70801" y2="35840"/>
                        <a14:backgroundMark x1="70801" y1="35840" x2="78223" y2="49902"/>
                        <a14:backgroundMark x1="78223" y1="49902" x2="78711" y2="63281"/>
                        <a14:backgroundMark x1="41309" y1="68164" x2="79004" y2="54102"/>
                        <a14:backgroundMark x1="55762" y1="60938" x2="71484" y2="34766"/>
                        <a14:backgroundMark x1="71484" y1="34766" x2="71484" y2="34766"/>
                        <a14:backgroundMark x1="41309" y1="63867" x2="58203" y2="56934"/>
                        <a14:backgroundMark x1="58203" y1="56934" x2="58984" y2="55957"/>
                        <a14:backgroundMark x1="55859" y1="56543" x2="63672" y2="41992"/>
                        <a14:backgroundMark x1="12305" y1="28613" x2="20996" y2="26367"/>
                        <a14:backgroundMark x1="20996" y1="26367" x2="21484" y2="26367"/>
                        <a14:backgroundMark x1="35059" y1="27930" x2="42090" y2="27734"/>
                        <a14:backgroundMark x1="42090" y1="27734" x2="80469" y2="29102"/>
                        <a14:backgroundMark x1="35449" y1="25684" x2="44824" y2="25000"/>
                        <a14:backgroundMark x1="44824" y1="25000" x2="5302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48576"/>
            <a:ext cx="5709424" cy="5709424"/>
          </a:xfrm>
          <a:prstGeom prst="rect">
            <a:avLst/>
          </a:prstGeom>
        </p:spPr>
      </p:pic>
      <p:pic>
        <p:nvPicPr>
          <p:cNvPr id="3" name="Picture 6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59A12115-2C14-663C-32CB-8F9E39C1F3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256266" y="-259856"/>
            <a:ext cx="9935734" cy="5232585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483E68D1-7062-2A02-1FE1-FC6A8C1F56BA}"/>
              </a:ext>
            </a:extLst>
          </p:cNvPr>
          <p:cNvSpPr/>
          <p:nvPr/>
        </p:nvSpPr>
        <p:spPr>
          <a:xfrm>
            <a:off x="2995473" y="1148576"/>
            <a:ext cx="9196527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Erga’ ara u isma’ l-filmat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u imla l-vojt milli tisma’.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6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F25FD-236E-EBB3-B102-BF8EF25B1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A39709-73CC-533F-DC5E-435DA71A2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231" y="364627"/>
            <a:ext cx="3488940" cy="38498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CCD19F-A728-5ADA-B058-507BCF57CAED}"/>
              </a:ext>
            </a:extLst>
          </p:cNvPr>
          <p:cNvSpPr txBox="1"/>
          <p:nvPr/>
        </p:nvSpPr>
        <p:spPr>
          <a:xfrm>
            <a:off x="1806299" y="4460335"/>
            <a:ext cx="260680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mt-MT" sz="3600" dirty="0">
                <a:latin typeface="Comic Sans MS" panose="030F0902030302020204" pitchFamily="66" charset="0"/>
              </a:rPr>
              <a:t>t</a:t>
            </a:r>
            <a:r>
              <a:rPr lang="aa-ET" sz="3600" dirty="0">
                <a:latin typeface="Comic Sans MS" panose="030F0902030302020204" pitchFamily="66" charset="0"/>
              </a:rPr>
              <a:t>ifel u tifla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0A573C-8B1E-899D-D63D-315F9790B749}"/>
              </a:ext>
            </a:extLst>
          </p:cNvPr>
          <p:cNvGrpSpPr/>
          <p:nvPr/>
        </p:nvGrpSpPr>
        <p:grpSpPr>
          <a:xfrm>
            <a:off x="6346310" y="468781"/>
            <a:ext cx="4189631" cy="4622567"/>
            <a:chOff x="5870590" y="1027121"/>
            <a:chExt cx="3275520" cy="404475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63704E-1580-1303-CA41-B247B58152C4}"/>
                </a:ext>
              </a:extLst>
            </p:cNvPr>
            <p:cNvSpPr txBox="1"/>
            <p:nvPr/>
          </p:nvSpPr>
          <p:spPr>
            <a:xfrm>
              <a:off x="7145069" y="4506332"/>
              <a:ext cx="1141171" cy="56554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tfal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B5301E-9725-A7C8-AE8E-9054AB927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70590" y="1027121"/>
              <a:ext cx="3275520" cy="3256537"/>
            </a:xfrm>
            <a:prstGeom prst="rect">
              <a:avLst/>
            </a:prstGeom>
          </p:spPr>
        </p:pic>
      </p:grpSp>
      <p:pic>
        <p:nvPicPr>
          <p:cNvPr id="4" name="Picture 3" descr="A picture containing sitting, black, computer, white&#10;&#10;Description automatically generated">
            <a:extLst>
              <a:ext uri="{FF2B5EF4-FFF2-40B4-BE49-F238E27FC236}">
                <a16:creationId xmlns:a16="http://schemas.microsoft.com/office/drawing/2014/main" id="{16E62555-5F8B-F752-D38F-C1C3A21B4D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7321">
            <a:off x="2752536" y="3256129"/>
            <a:ext cx="2185152" cy="1267264"/>
          </a:xfrm>
          <a:prstGeom prst="rect">
            <a:avLst/>
          </a:prstGeom>
        </p:spPr>
      </p:pic>
      <p:pic>
        <p:nvPicPr>
          <p:cNvPr id="6" name="Picture 5" descr="A picture containing table, indoor, sitting, photo&#10;&#10;Description automatically generated">
            <a:extLst>
              <a:ext uri="{FF2B5EF4-FFF2-40B4-BE49-F238E27FC236}">
                <a16:creationId xmlns:a16="http://schemas.microsoft.com/office/drawing/2014/main" id="{721A5DB7-352D-CA69-3582-1271C8AB09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914" y="3889761"/>
            <a:ext cx="358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0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 Breaking-SoundBible.com-17651795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9409C-0EFD-930A-18A1-DD638A60A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F7B34BD-7C8B-B3E4-F591-57ECDF3D65FB}"/>
              </a:ext>
            </a:extLst>
          </p:cNvPr>
          <p:cNvSpPr txBox="1"/>
          <p:nvPr/>
        </p:nvSpPr>
        <p:spPr>
          <a:xfrm>
            <a:off x="2264158" y="4615422"/>
            <a:ext cx="144943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aa-ET" sz="3600" dirty="0">
                <a:latin typeface="Comic Sans MS" panose="030F0902030302020204" pitchFamily="66" charset="0"/>
              </a:rPr>
              <a:t>bhima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13E8E1-A154-CF35-E28E-E280D605FA32}"/>
              </a:ext>
            </a:extLst>
          </p:cNvPr>
          <p:cNvGrpSpPr/>
          <p:nvPr/>
        </p:nvGrpSpPr>
        <p:grpSpPr>
          <a:xfrm>
            <a:off x="6630661" y="788171"/>
            <a:ext cx="3389637" cy="4473583"/>
            <a:chOff x="6615543" y="1366158"/>
            <a:chExt cx="2650073" cy="39143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6FEFE5-33D3-6E07-0E60-DAE34EDC845B}"/>
                </a:ext>
              </a:extLst>
            </p:cNvPr>
            <p:cNvSpPr txBox="1"/>
            <p:nvPr/>
          </p:nvSpPr>
          <p:spPr>
            <a:xfrm>
              <a:off x="6903487" y="4715008"/>
              <a:ext cx="1816032" cy="56554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bhejjem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53B8EC-CCF2-A740-E57F-7998DAB50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5543" y="1366158"/>
              <a:ext cx="2650073" cy="2717768"/>
            </a:xfrm>
            <a:prstGeom prst="rect">
              <a:avLst/>
            </a:prstGeom>
          </p:spPr>
        </p:pic>
      </p:grpSp>
      <p:pic>
        <p:nvPicPr>
          <p:cNvPr id="4" name="Picture 3" descr="A picture containing sitting, black, computer, white&#10;&#10;Description automatically generated">
            <a:extLst>
              <a:ext uri="{FF2B5EF4-FFF2-40B4-BE49-F238E27FC236}">
                <a16:creationId xmlns:a16="http://schemas.microsoft.com/office/drawing/2014/main" id="{0073E7AF-3BC6-DF01-C217-0355E258E5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7321">
            <a:off x="3089397" y="3478049"/>
            <a:ext cx="2185152" cy="1267264"/>
          </a:xfrm>
          <a:prstGeom prst="rect">
            <a:avLst/>
          </a:prstGeom>
        </p:spPr>
      </p:pic>
      <p:pic>
        <p:nvPicPr>
          <p:cNvPr id="6" name="Picture 5" descr="A picture containing table, indoor, sitting, photo&#10;&#10;Description automatically generated">
            <a:extLst>
              <a:ext uri="{FF2B5EF4-FFF2-40B4-BE49-F238E27FC236}">
                <a16:creationId xmlns:a16="http://schemas.microsoft.com/office/drawing/2014/main" id="{B21CB062-8020-CFB7-B883-4B65742C45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77" y="4138487"/>
            <a:ext cx="358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 Breaking-SoundBible.com-17651795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E3FFA4-60A6-A24B-8B32-D6078DA1F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5695" y="2519864"/>
            <a:ext cx="3783569" cy="4255175"/>
          </a:xfrm>
          <a:prstGeom prst="rect">
            <a:avLst/>
          </a:prstGeom>
        </p:spPr>
      </p:pic>
      <p:pic>
        <p:nvPicPr>
          <p:cNvPr id="9" name="Picture 8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8D7261D0-3E5A-8C44-A80C-2A770A3E71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667" y="733926"/>
            <a:ext cx="9190298" cy="37538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B7D3F0-A2F1-0948-84E4-84E3B201CCD0}"/>
              </a:ext>
            </a:extLst>
          </p:cNvPr>
          <p:cNvSpPr/>
          <p:nvPr/>
        </p:nvSpPr>
        <p:spPr>
          <a:xfrm>
            <a:off x="1497339" y="1478934"/>
            <a:ext cx="79041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Hemm</a:t>
            </a:r>
            <a:r>
              <a:rPr lang="en-GB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 xi </a:t>
            </a:r>
            <a:r>
              <a:rPr lang="en-GB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kliem</a:t>
            </a:r>
            <a:r>
              <a:rPr lang="en-GB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mt-MT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li </a:t>
            </a:r>
            <a:r>
              <a:rPr lang="mt-MT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ngħiduhom</a:t>
            </a:r>
            <a:r>
              <a:rPr lang="mt-MT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 </a:t>
            </a:r>
          </a:p>
          <a:p>
            <a:r>
              <a:rPr lang="mt-MT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b’żewġ modi fil-plural</a:t>
            </a:r>
            <a:r>
              <a:rPr lang="en-GB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.</a:t>
            </a:r>
            <a:r>
              <a:rPr lang="mt-MT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GB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Naraw</a:t>
            </a:r>
            <a:r>
              <a:rPr lang="en-GB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 xi </a:t>
            </a:r>
            <a:r>
              <a:rPr lang="en-GB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eżempji</a:t>
            </a:r>
            <a:r>
              <a:rPr lang="en-GB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:</a:t>
            </a:r>
            <a:endParaRPr lang="en-GB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697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492ED9B-DA0C-A64C-8421-A3080783EACD}"/>
              </a:ext>
            </a:extLst>
          </p:cNvPr>
          <p:cNvGrpSpPr/>
          <p:nvPr/>
        </p:nvGrpSpPr>
        <p:grpSpPr>
          <a:xfrm>
            <a:off x="1102582" y="254424"/>
            <a:ext cx="2177394" cy="2969312"/>
            <a:chOff x="1102582" y="254424"/>
            <a:chExt cx="2177394" cy="29693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385EFF-BE63-624B-BBDC-12761765CDA6}"/>
                </a:ext>
              </a:extLst>
            </p:cNvPr>
            <p:cNvSpPr txBox="1"/>
            <p:nvPr/>
          </p:nvSpPr>
          <p:spPr>
            <a:xfrm>
              <a:off x="1598007" y="2577405"/>
              <a:ext cx="1186543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bank</a:t>
              </a:r>
            </a:p>
          </p:txBody>
        </p:sp>
        <p:pic>
          <p:nvPicPr>
            <p:cNvPr id="3" name="Picture 2" descr="A wooden bench&#10;&#10;Description automatically generated">
              <a:extLst>
                <a:ext uri="{FF2B5EF4-FFF2-40B4-BE49-F238E27FC236}">
                  <a16:creationId xmlns:a16="http://schemas.microsoft.com/office/drawing/2014/main" id="{C871D17B-A5FA-7443-97B0-86367D5F4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582" y="254424"/>
              <a:ext cx="2177394" cy="208394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E885FC-15EF-8E4B-8CF0-10D44E9F00D3}"/>
              </a:ext>
            </a:extLst>
          </p:cNvPr>
          <p:cNvGrpSpPr/>
          <p:nvPr/>
        </p:nvGrpSpPr>
        <p:grpSpPr>
          <a:xfrm>
            <a:off x="1206074" y="3575475"/>
            <a:ext cx="2131928" cy="2673890"/>
            <a:chOff x="1206074" y="3575475"/>
            <a:chExt cx="2131928" cy="26738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244511-9300-AC4A-B57A-26E33C027D31}"/>
                </a:ext>
              </a:extLst>
            </p:cNvPr>
            <p:cNvSpPr txBox="1"/>
            <p:nvPr/>
          </p:nvSpPr>
          <p:spPr>
            <a:xfrm>
              <a:off x="1206074" y="5603034"/>
              <a:ext cx="2076209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GB" sz="3600">
                  <a:latin typeface="Comic Sans MS" panose="030F0902030302020204" pitchFamily="66" charset="0"/>
                </a:rPr>
                <a:t>ċappett</a:t>
              </a:r>
              <a:r>
                <a:rPr lang="mt-MT" sz="3600">
                  <a:latin typeface="Comic Sans MS" panose="030F0902030302020204" pitchFamily="66" charset="0"/>
                </a:rPr>
                <a:t>a</a:t>
              </a:r>
              <a:endParaRPr lang="aa-ET" sz="3600" dirty="0">
                <a:latin typeface="Comic Sans MS" panose="030F0902030302020204" pitchFamily="66" charset="0"/>
              </a:endParaRPr>
            </a:p>
          </p:txBody>
        </p:sp>
        <p:pic>
          <p:nvPicPr>
            <p:cNvPr id="21" name="Picture 20" descr="A hand holding a flower&#10;&#10;Description automatically generated">
              <a:extLst>
                <a:ext uri="{FF2B5EF4-FFF2-40B4-BE49-F238E27FC236}">
                  <a16:creationId xmlns:a16="http://schemas.microsoft.com/office/drawing/2014/main" id="{D103314C-609C-D944-9131-85E22A058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7590" y="3575475"/>
              <a:ext cx="1970412" cy="197041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33E454-5CE6-C741-AFBA-7B62EBAE8747}"/>
              </a:ext>
            </a:extLst>
          </p:cNvPr>
          <p:cNvGrpSpPr/>
          <p:nvPr/>
        </p:nvGrpSpPr>
        <p:grpSpPr>
          <a:xfrm>
            <a:off x="4474789" y="333132"/>
            <a:ext cx="7040507" cy="2783552"/>
            <a:chOff x="4474789" y="333132"/>
            <a:chExt cx="7040507" cy="278355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2F502E-C8ED-C04B-A6D4-8E102D122E39}"/>
                </a:ext>
              </a:extLst>
            </p:cNvPr>
            <p:cNvSpPr txBox="1"/>
            <p:nvPr/>
          </p:nvSpPr>
          <p:spPr>
            <a:xfrm>
              <a:off x="7859881" y="2470352"/>
              <a:ext cx="2339102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bankijiet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FA049BC-3096-5D4D-B5F1-F9130BA0D35B}"/>
                </a:ext>
              </a:extLst>
            </p:cNvPr>
            <p:cNvGrpSpPr/>
            <p:nvPr/>
          </p:nvGrpSpPr>
          <p:grpSpPr>
            <a:xfrm>
              <a:off x="4474789" y="333132"/>
              <a:ext cx="7040507" cy="2783552"/>
              <a:chOff x="4474789" y="333132"/>
              <a:chExt cx="7040507" cy="2783552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6C83BF-30E9-7D44-928E-9A380F2E1619}"/>
                  </a:ext>
                </a:extLst>
              </p:cNvPr>
              <p:cNvSpPr txBox="1"/>
              <p:nvPr/>
            </p:nvSpPr>
            <p:spPr>
              <a:xfrm>
                <a:off x="5546145" y="2470353"/>
                <a:ext cx="1675459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aa-ET" sz="3600" dirty="0">
                    <a:latin typeface="Comic Sans MS" panose="030F0902030302020204" pitchFamily="66" charset="0"/>
                  </a:rPr>
                  <a:t>=</a:t>
                </a:r>
                <a:r>
                  <a:rPr lang="aa-ET" sz="3600" dirty="0">
                    <a:solidFill>
                      <a:srgbClr val="0070C0"/>
                    </a:solidFill>
                    <a:latin typeface="Comic Sans MS" panose="030F0902030302020204" pitchFamily="66" charset="0"/>
                  </a:rPr>
                  <a:t>banek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308DBE0-FA6B-5842-81BC-A12EF3BEAB18}"/>
                  </a:ext>
                </a:extLst>
              </p:cNvPr>
              <p:cNvGrpSpPr/>
              <p:nvPr/>
            </p:nvGrpSpPr>
            <p:grpSpPr>
              <a:xfrm>
                <a:off x="4474789" y="333132"/>
                <a:ext cx="7040507" cy="2083947"/>
                <a:chOff x="5151493" y="289074"/>
                <a:chExt cx="7040507" cy="2083947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B490C3A7-C47F-284C-BF7D-C6E053088D29}"/>
                    </a:ext>
                  </a:extLst>
                </p:cNvPr>
                <p:cNvGrpSpPr/>
                <p:nvPr/>
              </p:nvGrpSpPr>
              <p:grpSpPr>
                <a:xfrm>
                  <a:off x="5151493" y="289075"/>
                  <a:ext cx="4670817" cy="2083946"/>
                  <a:chOff x="4898327" y="213375"/>
                  <a:chExt cx="5868490" cy="2083946"/>
                </a:xfrm>
              </p:grpSpPr>
              <p:pic>
                <p:nvPicPr>
                  <p:cNvPr id="16" name="Picture 15" descr="A wooden bench&#10;&#10;Description automatically generated">
                    <a:extLst>
                      <a:ext uri="{FF2B5EF4-FFF2-40B4-BE49-F238E27FC236}">
                        <a16:creationId xmlns:a16="http://schemas.microsoft.com/office/drawing/2014/main" id="{63DDEE08-ADB1-2745-94AB-37F01D2D8F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98327" y="213376"/>
                    <a:ext cx="2771774" cy="2083945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 descr="A wooden bench&#10;&#10;Description automatically generated">
                    <a:extLst>
                      <a:ext uri="{FF2B5EF4-FFF2-40B4-BE49-F238E27FC236}">
                        <a16:creationId xmlns:a16="http://schemas.microsoft.com/office/drawing/2014/main" id="{3EE8FDF4-A1DE-B946-A7CF-D0172ABDD5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95043" y="213375"/>
                    <a:ext cx="2771774" cy="208394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" name="Picture 21" descr="A wooden bench&#10;&#10;Description automatically generated">
                  <a:extLst>
                    <a:ext uri="{FF2B5EF4-FFF2-40B4-BE49-F238E27FC236}">
                      <a16:creationId xmlns:a16="http://schemas.microsoft.com/office/drawing/2014/main" id="{AF677A67-5798-554B-A4F0-BF9684F42D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85905" y="289074"/>
                  <a:ext cx="2206095" cy="208394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6F1DBB-6CC1-1E4A-A78D-ABD49EFDE70B}"/>
              </a:ext>
            </a:extLst>
          </p:cNvPr>
          <p:cNvGrpSpPr/>
          <p:nvPr/>
        </p:nvGrpSpPr>
        <p:grpSpPr>
          <a:xfrm>
            <a:off x="5280849" y="3868956"/>
            <a:ext cx="4719871" cy="2380410"/>
            <a:chOff x="5280849" y="3868956"/>
            <a:chExt cx="4719871" cy="238041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4A6865-351A-DB4F-8E3D-8AA0826D2C70}"/>
                </a:ext>
              </a:extLst>
            </p:cNvPr>
            <p:cNvSpPr txBox="1"/>
            <p:nvPr/>
          </p:nvSpPr>
          <p:spPr>
            <a:xfrm>
              <a:off x="5280849" y="5603035"/>
              <a:ext cx="2206053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ċappetti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E96CA1-5732-284F-B15F-CAE242B20FB0}"/>
                </a:ext>
              </a:extLst>
            </p:cNvPr>
            <p:cNvSpPr txBox="1"/>
            <p:nvPr/>
          </p:nvSpPr>
          <p:spPr>
            <a:xfrm>
              <a:off x="7995043" y="5603034"/>
              <a:ext cx="2005677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ċpiepet</a:t>
              </a:r>
            </a:p>
          </p:txBody>
        </p:sp>
        <p:pic>
          <p:nvPicPr>
            <p:cNvPr id="19" name="Picture 18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68C52536-49A9-CD4B-812C-EEF473D51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9816" y="3868956"/>
              <a:ext cx="2459465" cy="1383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69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8183A2C-1FC7-DC42-B62D-0D8692EF8805}"/>
              </a:ext>
            </a:extLst>
          </p:cNvPr>
          <p:cNvGrpSpPr/>
          <p:nvPr/>
        </p:nvGrpSpPr>
        <p:grpSpPr>
          <a:xfrm>
            <a:off x="1367590" y="3821361"/>
            <a:ext cx="1724526" cy="2428004"/>
            <a:chOff x="1367590" y="3821361"/>
            <a:chExt cx="1724526" cy="242800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244511-9300-AC4A-B57A-26E33C027D31}"/>
                </a:ext>
              </a:extLst>
            </p:cNvPr>
            <p:cNvSpPr txBox="1"/>
            <p:nvPr/>
          </p:nvSpPr>
          <p:spPr>
            <a:xfrm>
              <a:off x="1538696" y="5603034"/>
              <a:ext cx="1410964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GB" sz="3600">
                  <a:latin typeface="Comic Sans MS" panose="030F0902030302020204" pitchFamily="66" charset="0"/>
                </a:rPr>
                <a:t>boċċ</a:t>
              </a:r>
              <a:r>
                <a:rPr lang="mt-MT" sz="3600">
                  <a:latin typeface="Comic Sans MS" panose="030F0902030302020204" pitchFamily="66" charset="0"/>
                </a:rPr>
                <a:t>a</a:t>
              </a:r>
              <a:endParaRPr lang="aa-ET" sz="3600" dirty="0">
                <a:latin typeface="Comic Sans MS" panose="030F0902030302020204" pitchFamily="66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03314C-609C-D944-9131-85E22A058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67590" y="3821361"/>
              <a:ext cx="1724526" cy="172452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81DF3B-604A-604B-A75D-E0C08CCD1E45}"/>
              </a:ext>
            </a:extLst>
          </p:cNvPr>
          <p:cNvGrpSpPr/>
          <p:nvPr/>
        </p:nvGrpSpPr>
        <p:grpSpPr>
          <a:xfrm>
            <a:off x="1129130" y="273688"/>
            <a:ext cx="2174373" cy="2950048"/>
            <a:chOff x="1129130" y="273688"/>
            <a:chExt cx="2174373" cy="295004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385EFF-BE63-624B-BBDC-12761765CDA6}"/>
                </a:ext>
              </a:extLst>
            </p:cNvPr>
            <p:cNvSpPr txBox="1"/>
            <p:nvPr/>
          </p:nvSpPr>
          <p:spPr>
            <a:xfrm>
              <a:off x="1129130" y="2577405"/>
              <a:ext cx="2047355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bandiera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1B2DB48-D4BE-2141-B61B-C1A665F42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9558" y="273688"/>
              <a:ext cx="2083945" cy="208394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A63525-0B9D-3B48-B94C-F9044C69EE16}"/>
              </a:ext>
            </a:extLst>
          </p:cNvPr>
          <p:cNvGrpSpPr/>
          <p:nvPr/>
        </p:nvGrpSpPr>
        <p:grpSpPr>
          <a:xfrm>
            <a:off x="5507212" y="368493"/>
            <a:ext cx="5090831" cy="2748191"/>
            <a:chOff x="5507212" y="368493"/>
            <a:chExt cx="5090831" cy="274819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6C83BF-30E9-7D44-928E-9A380F2E1619}"/>
                </a:ext>
              </a:extLst>
            </p:cNvPr>
            <p:cNvSpPr txBox="1"/>
            <p:nvPr/>
          </p:nvSpPr>
          <p:spPr>
            <a:xfrm>
              <a:off x="5546145" y="2470353"/>
              <a:ext cx="2177199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bandieri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2F502E-C8ED-C04B-A6D4-8E102D122E39}"/>
                </a:ext>
              </a:extLst>
            </p:cNvPr>
            <p:cNvSpPr txBox="1"/>
            <p:nvPr/>
          </p:nvSpPr>
          <p:spPr>
            <a:xfrm>
              <a:off x="7859881" y="2470352"/>
              <a:ext cx="1899879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bnadar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9151F86-44DB-9644-B9DF-3DC7D6E87AEE}"/>
                </a:ext>
              </a:extLst>
            </p:cNvPr>
            <p:cNvGrpSpPr/>
            <p:nvPr/>
          </p:nvGrpSpPr>
          <p:grpSpPr>
            <a:xfrm>
              <a:off x="5507212" y="368493"/>
              <a:ext cx="5090831" cy="1894333"/>
              <a:chOff x="4866850" y="376009"/>
              <a:chExt cx="5090831" cy="1894333"/>
            </a:xfrm>
          </p:grpSpPr>
          <p:pic>
            <p:nvPicPr>
              <p:cNvPr id="5" name="Picture 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2280BB3-7DE6-AC45-8053-B8E09ADB5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6850" y="376009"/>
                <a:ext cx="2550117" cy="1570532"/>
              </a:xfrm>
              <a:prstGeom prst="rect">
                <a:avLst/>
              </a:prstGeom>
            </p:spPr>
          </p:pic>
          <p:pic>
            <p:nvPicPr>
              <p:cNvPr id="8" name="Picture 7" descr="A close up of a flag&#10;&#10;Description automatically generated">
                <a:extLst>
                  <a:ext uri="{FF2B5EF4-FFF2-40B4-BE49-F238E27FC236}">
                    <a16:creationId xmlns:a16="http://schemas.microsoft.com/office/drawing/2014/main" id="{C8BD78E6-7419-F24E-A98A-D46D5FE5E1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80135" y="746623"/>
                <a:ext cx="2386993" cy="1523719"/>
              </a:xfrm>
              <a:prstGeom prst="rect">
                <a:avLst/>
              </a:prstGeom>
            </p:spPr>
          </p:pic>
          <p:pic>
            <p:nvPicPr>
              <p:cNvPr id="11" name="Picture 10" descr="A picture containing curtain, shirt&#10;&#10;Description automatically generated">
                <a:extLst>
                  <a:ext uri="{FF2B5EF4-FFF2-40B4-BE49-F238E27FC236}">
                    <a16:creationId xmlns:a16="http://schemas.microsoft.com/office/drawing/2014/main" id="{71A1F6C8-CFCA-1447-B7C9-7FFF362A3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61958" y="384745"/>
                <a:ext cx="2295723" cy="1465245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E21298-9EB6-F142-AD92-847E27AC7439}"/>
              </a:ext>
            </a:extLst>
          </p:cNvPr>
          <p:cNvGrpSpPr/>
          <p:nvPr/>
        </p:nvGrpSpPr>
        <p:grpSpPr>
          <a:xfrm>
            <a:off x="5648726" y="3429000"/>
            <a:ext cx="3999334" cy="2828715"/>
            <a:chOff x="5648726" y="3429000"/>
            <a:chExt cx="3999334" cy="28287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4A6865-351A-DB4F-8E3D-8AA0826D2C70}"/>
                </a:ext>
              </a:extLst>
            </p:cNvPr>
            <p:cNvSpPr txBox="1"/>
            <p:nvPr/>
          </p:nvSpPr>
          <p:spPr>
            <a:xfrm>
              <a:off x="5648726" y="5611384"/>
              <a:ext cx="1540806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boċċi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E96CA1-5732-284F-B15F-CAE242B20FB0}"/>
                </a:ext>
              </a:extLst>
            </p:cNvPr>
            <p:cNvSpPr txBox="1"/>
            <p:nvPr/>
          </p:nvSpPr>
          <p:spPr>
            <a:xfrm>
              <a:off x="7995043" y="5603034"/>
              <a:ext cx="1653017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boċoċ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8C52536-49A9-CD4B-812C-EEF473D51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25" t="18483" r="6137"/>
            <a:stretch/>
          </p:blipFill>
          <p:spPr>
            <a:xfrm>
              <a:off x="6304547" y="3429000"/>
              <a:ext cx="3164306" cy="2077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205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B62B23D-91C1-6742-BDF9-22DE6F865719}"/>
              </a:ext>
            </a:extLst>
          </p:cNvPr>
          <p:cNvGrpSpPr/>
          <p:nvPr/>
        </p:nvGrpSpPr>
        <p:grpSpPr>
          <a:xfrm>
            <a:off x="1538696" y="4331367"/>
            <a:ext cx="1370888" cy="1917998"/>
            <a:chOff x="1538696" y="4331367"/>
            <a:chExt cx="1370888" cy="191799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244511-9300-AC4A-B57A-26E33C027D31}"/>
                </a:ext>
              </a:extLst>
            </p:cNvPr>
            <p:cNvSpPr txBox="1"/>
            <p:nvPr/>
          </p:nvSpPr>
          <p:spPr>
            <a:xfrm>
              <a:off x="1538696" y="5603034"/>
              <a:ext cx="1370888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latin typeface="Comic Sans MS" panose="030F0902030302020204" pitchFamily="66" charset="0"/>
                </a:rPr>
                <a:t>tazza</a:t>
              </a:r>
              <a:endParaRPr lang="aa-ET" sz="3600" dirty="0">
                <a:latin typeface="Comic Sans MS" panose="030F0902030302020204" pitchFamily="66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1B2DB48-D4BE-2141-B61B-C1A665F42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5955" y="4331367"/>
              <a:ext cx="937054" cy="122091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76F168-5C97-DE43-9523-2F43DF41467F}"/>
              </a:ext>
            </a:extLst>
          </p:cNvPr>
          <p:cNvGrpSpPr/>
          <p:nvPr/>
        </p:nvGrpSpPr>
        <p:grpSpPr>
          <a:xfrm>
            <a:off x="5761953" y="3702960"/>
            <a:ext cx="3970480" cy="2555720"/>
            <a:chOff x="5648726" y="3701995"/>
            <a:chExt cx="3970480" cy="25557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4A6865-351A-DB4F-8E3D-8AA0826D2C70}"/>
                </a:ext>
              </a:extLst>
            </p:cNvPr>
            <p:cNvSpPr txBox="1"/>
            <p:nvPr/>
          </p:nvSpPr>
          <p:spPr>
            <a:xfrm>
              <a:off x="5648726" y="5611384"/>
              <a:ext cx="1500732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tazzi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E96CA1-5732-284F-B15F-CAE242B20FB0}"/>
                </a:ext>
              </a:extLst>
            </p:cNvPr>
            <p:cNvSpPr txBox="1"/>
            <p:nvPr/>
          </p:nvSpPr>
          <p:spPr>
            <a:xfrm>
              <a:off x="7995043" y="5603034"/>
              <a:ext cx="1624163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tazez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CDEFDE7-4243-1244-9DB7-32899FBF83AD}"/>
                </a:ext>
              </a:extLst>
            </p:cNvPr>
            <p:cNvGrpSpPr/>
            <p:nvPr/>
          </p:nvGrpSpPr>
          <p:grpSpPr>
            <a:xfrm>
              <a:off x="6232175" y="3701995"/>
              <a:ext cx="2468426" cy="1876199"/>
              <a:chOff x="5642031" y="3751821"/>
              <a:chExt cx="2494965" cy="182723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92199547-63C0-0846-8592-4728CC310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42031" y="3751821"/>
                <a:ext cx="1317479" cy="1801065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B32F526-CA32-9148-A0C1-1611CD780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194" b="92068" l="10000" r="90000">
                            <a14:foregroundMark x1="15652" y1="25307" x2="30761" y2="13692"/>
                            <a14:foregroundMark x1="30761" y1="13692" x2="49457" y2="5194"/>
                            <a14:foregroundMark x1="44891" y1="92068" x2="48913" y2="84986"/>
                            <a14:foregroundMark x1="48913" y1="84986" x2="49674" y2="84608"/>
                            <a14:foregroundMark x1="39565" y1="83097" x2="50870" y2="838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79867" y="4248361"/>
                <a:ext cx="1157129" cy="1330698"/>
              </a:xfrm>
              <a:prstGeom prst="rect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DDEFE-BC43-AE40-90A9-77E2CBBCEAAC}"/>
              </a:ext>
            </a:extLst>
          </p:cNvPr>
          <p:cNvGrpSpPr/>
          <p:nvPr/>
        </p:nvGrpSpPr>
        <p:grpSpPr>
          <a:xfrm>
            <a:off x="1125440" y="130010"/>
            <a:ext cx="2318084" cy="2783989"/>
            <a:chOff x="1144712" y="439747"/>
            <a:chExt cx="2318084" cy="278398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385EFF-BE63-624B-BBDC-12761765CDA6}"/>
                </a:ext>
              </a:extLst>
            </p:cNvPr>
            <p:cNvSpPr txBox="1"/>
            <p:nvPr/>
          </p:nvSpPr>
          <p:spPr>
            <a:xfrm>
              <a:off x="1645015" y="2577405"/>
              <a:ext cx="1233030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tapit</a:t>
              </a:r>
            </a:p>
          </p:txBody>
        </p:sp>
        <p:pic>
          <p:nvPicPr>
            <p:cNvPr id="9" name="Picture 8" descr="A close up of a rug&#10;&#10;Description automatically generated">
              <a:extLst>
                <a:ext uri="{FF2B5EF4-FFF2-40B4-BE49-F238E27FC236}">
                  <a16:creationId xmlns:a16="http://schemas.microsoft.com/office/drawing/2014/main" id="{FEFF4F73-906F-5D43-8F14-B1C707158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4712" y="439747"/>
              <a:ext cx="2318084" cy="185446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FA2090B-DA47-FA4D-9752-364322F4F1C7}"/>
              </a:ext>
            </a:extLst>
          </p:cNvPr>
          <p:cNvGrpSpPr/>
          <p:nvPr/>
        </p:nvGrpSpPr>
        <p:grpSpPr>
          <a:xfrm>
            <a:off x="5546145" y="71923"/>
            <a:ext cx="4221631" cy="3044761"/>
            <a:chOff x="5546145" y="71923"/>
            <a:chExt cx="4221631" cy="304476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6C83BF-30E9-7D44-928E-9A380F2E1619}"/>
                </a:ext>
              </a:extLst>
            </p:cNvPr>
            <p:cNvSpPr txBox="1"/>
            <p:nvPr/>
          </p:nvSpPr>
          <p:spPr>
            <a:xfrm>
              <a:off x="5546145" y="2470353"/>
              <a:ext cx="1598515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tapiti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2F502E-C8ED-C04B-A6D4-8E102D122E39}"/>
                </a:ext>
              </a:extLst>
            </p:cNvPr>
            <p:cNvSpPr txBox="1"/>
            <p:nvPr/>
          </p:nvSpPr>
          <p:spPr>
            <a:xfrm>
              <a:off x="7859881" y="2470352"/>
              <a:ext cx="1907895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aa-ET" sz="3600" dirty="0">
                  <a:latin typeface="Comic Sans MS" panose="030F0902030302020204" pitchFamily="66" charset="0"/>
                </a:rPr>
                <a:t>=</a:t>
              </a:r>
              <a:r>
                <a:rPr lang="aa-ET" sz="3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twapet</a:t>
              </a:r>
            </a:p>
          </p:txBody>
        </p:sp>
        <p:pic>
          <p:nvPicPr>
            <p:cNvPr id="17" name="Picture 16" descr="A picture containing indoor, table, sitting, cake&#10;&#10;Description automatically generated">
              <a:extLst>
                <a:ext uri="{FF2B5EF4-FFF2-40B4-BE49-F238E27FC236}">
                  <a16:creationId xmlns:a16="http://schemas.microsoft.com/office/drawing/2014/main" id="{9571DBB1-123A-1740-B292-EB1DAE9BC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765" y="71923"/>
              <a:ext cx="3683668" cy="2303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42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B7D3F0-A2F1-0948-84E4-84E3B201CCD0}"/>
              </a:ext>
            </a:extLst>
          </p:cNvPr>
          <p:cNvSpPr/>
          <p:nvPr/>
        </p:nvSpPr>
        <p:spPr>
          <a:xfrm>
            <a:off x="2351582" y="3073659"/>
            <a:ext cx="790410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m</a:t>
            </a:r>
            <a:r>
              <a:rPr lang="en-GB" sz="6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rPr>
              <a:t>alti.skola.edu.mt</a:t>
            </a:r>
            <a:endParaRPr lang="en-GB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A69AF-C387-6FB7-D759-BEAE84AA6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mpa 4" descr="Stampa li fiha hwejjeg, pittura, persuna&#10;&#10;Il-kontenut iġġenerat bl-IA jista’ jkun ħażin.">
            <a:extLst>
              <a:ext uri="{FF2B5EF4-FFF2-40B4-BE49-F238E27FC236}">
                <a16:creationId xmlns:a16="http://schemas.microsoft.com/office/drawing/2014/main" id="{4B88948A-20F1-BA53-E86F-00D29D31A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7559" l="3027" r="89844">
                        <a14:foregroundMark x1="27930" y1="29395" x2="33984" y2="10449"/>
                        <a14:foregroundMark x1="22754" y1="19043" x2="26270" y2="12500"/>
                        <a14:foregroundMark x1="9082" y1="59473" x2="19141" y2="38672"/>
                        <a14:foregroundMark x1="23340" y1="90527" x2="29688" y2="76758"/>
                        <a14:foregroundMark x1="28613" y1="41016" x2="32617" y2="32520"/>
                        <a14:foregroundMark x1="42285" y1="56934" x2="46973" y2="53516"/>
                        <a14:foregroundMark x1="9863" y1="63574" x2="11328" y2="58691"/>
                        <a14:foregroundMark x1="15723" y1="97559" x2="16699" y2="81836"/>
                        <a14:foregroundMark x1="11328" y1="87598" x2="11230" y2="81934"/>
                        <a14:foregroundMark x1="13281" y1="87109" x2="13672" y2="83594"/>
                        <a14:foregroundMark x1="13281" y1="83398" x2="13184" y2="79492"/>
                        <a14:foregroundMark x1="10352" y1="81934" x2="9570" y2="80859"/>
                        <a14:foregroundMark x1="3027" y1="92480" x2="8789" y2="88477"/>
                        <a14:foregroundMark x1="22754" y1="94336" x2="48730" y2="94336"/>
                        <a14:backgroundMark x1="11035" y1="69238" x2="14453" y2="67676"/>
                        <a14:backgroundMark x1="12207" y1="32324" x2="18066" y2="30762"/>
                        <a14:backgroundMark x1="40625" y1="36719" x2="40625" y2="36719"/>
                        <a14:backgroundMark x1="39648" y1="34668" x2="54102" y2="29785"/>
                        <a14:backgroundMark x1="54102" y1="29785" x2="54102" y2="29785"/>
                        <a14:backgroundMark x1="43555" y1="39355" x2="48438" y2="35645"/>
                        <a14:backgroundMark x1="45703" y1="45215" x2="45801" y2="38672"/>
                        <a14:backgroundMark x1="60938" y1="39063" x2="75781" y2="35742"/>
                        <a14:backgroundMark x1="59766" y1="27148" x2="70801" y2="35840"/>
                        <a14:backgroundMark x1="70801" y1="35840" x2="78223" y2="49902"/>
                        <a14:backgroundMark x1="78223" y1="49902" x2="78711" y2="63281"/>
                        <a14:backgroundMark x1="41309" y1="68164" x2="79004" y2="54102"/>
                        <a14:backgroundMark x1="55762" y1="60938" x2="71484" y2="34766"/>
                        <a14:backgroundMark x1="71484" y1="34766" x2="71484" y2="34766"/>
                        <a14:backgroundMark x1="41309" y1="63867" x2="58203" y2="56934"/>
                        <a14:backgroundMark x1="58203" y1="56934" x2="58984" y2="55957"/>
                        <a14:backgroundMark x1="55859" y1="56543" x2="63672" y2="41992"/>
                        <a14:backgroundMark x1="12305" y1="28613" x2="20996" y2="26367"/>
                        <a14:backgroundMark x1="20996" y1="26367" x2="21484" y2="26367"/>
                        <a14:backgroundMark x1="35059" y1="27930" x2="42090" y2="27734"/>
                        <a14:backgroundMark x1="42090" y1="27734" x2="80469" y2="29102"/>
                        <a14:backgroundMark x1="35449" y1="25684" x2="44824" y2="25000"/>
                        <a14:backgroundMark x1="44824" y1="25000" x2="5302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48576"/>
            <a:ext cx="5709424" cy="5709424"/>
          </a:xfrm>
          <a:prstGeom prst="rect">
            <a:avLst/>
          </a:prstGeom>
        </p:spPr>
      </p:pic>
      <p:pic>
        <p:nvPicPr>
          <p:cNvPr id="3" name="Picture 6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A3106896-B293-D4C8-ECF9-5E7EAB192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90536" y="-448712"/>
            <a:ext cx="9701463" cy="6039851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5A9C902A-1F44-4858-AB2C-D514A3E0466D}"/>
              </a:ext>
            </a:extLst>
          </p:cNvPr>
          <p:cNvSpPr/>
          <p:nvPr/>
        </p:nvSpPr>
        <p:spPr>
          <a:xfrm>
            <a:off x="3764652" y="770721"/>
            <a:ext cx="7487065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Irnexxielkom </a:t>
            </a:r>
            <a:r>
              <a:rPr lang="mt-MT" sz="54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timlew</a:t>
            </a:r>
            <a:r>
              <a:rPr lang="mt-MT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 il-kliem kollu? Ejja naraw dak li smajtu.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71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324B5-937F-8D2B-02A6-D519C0DA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44EC624B-DDC1-7926-91F5-C08D5647C139}"/>
              </a:ext>
            </a:extLst>
          </p:cNvPr>
          <p:cNvSpPr/>
          <p:nvPr/>
        </p:nvSpPr>
        <p:spPr>
          <a:xfrm>
            <a:off x="193894" y="458956"/>
            <a:ext cx="11804211" cy="594008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Il-Ħadd filgħodu sar it-tberik tal-</a:t>
            </a:r>
            <a:r>
              <a:rPr lang="mt-MT" sz="38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annimali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 quddiem il-knisja ta’ San Mark fir-Rabat fl-okkażjoni tal-festa ta’ San Anton Abbati. Din it-tradizzjoni li ssir kull sena bdiet b’quddiesa fl-għaxra ta’ filgħodu. Wara saret purċissjoni li kienet akkompanjata minn banda. Hekk kif il-vara bil-purċissjoni waslet lura lejn il-knisja b’numru ta’ </a:t>
            </a:r>
            <a:r>
              <a:rPr lang="mt-MT" sz="38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żwiemel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, huma ġew </a:t>
            </a:r>
            <a:r>
              <a:rPr lang="mt-MT" sz="3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imberkin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 wieħed </a:t>
            </a:r>
            <a:r>
              <a:rPr lang="mt-MT" sz="3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wieħed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. Minbarra ż-żwiemel kien hemm diversi annimali domestiċi fosthom </a:t>
            </a:r>
            <a:r>
              <a:rPr lang="mt-MT" sz="38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klieb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, </a:t>
            </a:r>
            <a:r>
              <a:rPr lang="mt-MT" sz="38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għasafar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3621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B3D8A-E514-74A1-BB9B-E543E6C2B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E6E9940C-DE36-B82A-4466-749B25808AE7}"/>
              </a:ext>
            </a:extLst>
          </p:cNvPr>
          <p:cNvSpPr/>
          <p:nvPr/>
        </p:nvSpPr>
        <p:spPr>
          <a:xfrm>
            <a:off x="193894" y="458956"/>
            <a:ext cx="11804211" cy="535531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u </a:t>
            </a:r>
            <a:r>
              <a:rPr lang="mt-MT" sz="38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fniek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 li ħaduhom is-</a:t>
            </a:r>
            <a:r>
              <a:rPr lang="mt-MT" sz="38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sidien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 tagħhom biex jiġu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3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mberkin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. Fost dawn kien hemm ukoll </a:t>
            </a:r>
            <a:r>
              <a:rPr lang="mt-MT" sz="38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ħnieżer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 żgħar li twieldu l-lejl ta’ qabel. Wieħed seta’ jinnota wkoll il-ferħ fuq wiċċ it-</a:t>
            </a:r>
            <a:r>
              <a:rPr lang="mt-MT" sz="38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tfal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 jaraw lill-annimali li jrabbu b’tant għożża jiġu </a:t>
            </a:r>
            <a:r>
              <a:rPr lang="mt-MT" sz="3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mbierka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. Din it-tradizzjoni ġibdet ukoll l-interess tat-</a:t>
            </a:r>
            <a:r>
              <a:rPr lang="mt-MT" sz="38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turisti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 li nzertaw ir-Rabat fejn waqfu </a:t>
            </a:r>
            <a:r>
              <a:rPr lang="mt-MT" sz="3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jammiraw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 waħda mit-</a:t>
            </a:r>
            <a:r>
              <a:rPr lang="mt-MT" sz="38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tradizzjonijiet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 antiki f’pajjiżna. Din il-festa taf il-bidu tagħha fi żmien il-</a:t>
            </a:r>
            <a:r>
              <a:rPr lang="mt-MT" sz="38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kavallieri</a:t>
            </a:r>
            <a:endParaRPr lang="mt-MT" sz="38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335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FA9DF-3292-AB8C-4FE7-3527EC272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0BF0BEE2-B645-4EA2-2AA8-69E34BB88644}"/>
              </a:ext>
            </a:extLst>
          </p:cNvPr>
          <p:cNvSpPr/>
          <p:nvPr/>
        </p:nvSpPr>
        <p:spPr>
          <a:xfrm>
            <a:off x="193894" y="458956"/>
            <a:ext cx="11804211" cy="36009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meta l-Gran Mastru stess kien jibgħat il-</a:t>
            </a:r>
            <a:r>
              <a:rPr lang="mt-MT" sz="38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bhejjem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 tiegħu sabiex </a:t>
            </a:r>
            <a:r>
              <a:rPr lang="mt-MT" sz="3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jitbierku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. Ir-rabta ta’ San Anton Abbati mal-annimali minn dejjem kienet kbira. Hu għex ħajtu għal Alla bħala </a:t>
            </a:r>
            <a:r>
              <a:rPr lang="mt-MT" sz="3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eremit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 fid-deżert fejn kien jiltaqa’ mal-annimali li jingħad kien jieqaf </a:t>
            </a:r>
            <a:r>
              <a:rPr lang="mt-MT" sz="3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iberikhom</a:t>
            </a:r>
            <a:r>
              <a:rPr lang="mt-MT" sz="3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omic Sans MS" panose="030F0902030302020204" pitchFamily="66" charset="0"/>
              </a:rPr>
              <a:t>.</a:t>
            </a:r>
          </a:p>
        </p:txBody>
      </p:sp>
      <p:grpSp>
        <p:nvGrpSpPr>
          <p:cNvPr id="13" name="Iggruppar 12">
            <a:extLst>
              <a:ext uri="{FF2B5EF4-FFF2-40B4-BE49-F238E27FC236}">
                <a16:creationId xmlns:a16="http://schemas.microsoft.com/office/drawing/2014/main" id="{AACA8BB8-C374-8F92-EAA0-734EFC38E88B}"/>
              </a:ext>
            </a:extLst>
          </p:cNvPr>
          <p:cNvGrpSpPr/>
          <p:nvPr/>
        </p:nvGrpSpPr>
        <p:grpSpPr>
          <a:xfrm>
            <a:off x="3392250" y="4270917"/>
            <a:ext cx="5094714" cy="2442121"/>
            <a:chOff x="3392250" y="4270917"/>
            <a:chExt cx="5094714" cy="2442121"/>
          </a:xfrm>
        </p:grpSpPr>
        <p:pic>
          <p:nvPicPr>
            <p:cNvPr id="3" name="Stampa 2" descr="Smiling white dog">
              <a:extLst>
                <a:ext uri="{FF2B5EF4-FFF2-40B4-BE49-F238E27FC236}">
                  <a16:creationId xmlns:a16="http://schemas.microsoft.com/office/drawing/2014/main" id="{F95B0BAB-9241-3F6C-6B68-D74249C95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087" y="4270917"/>
              <a:ext cx="4839629" cy="2442121"/>
            </a:xfrm>
            <a:prstGeom prst="rect">
              <a:avLst/>
            </a:prstGeom>
          </p:spPr>
        </p:pic>
        <p:pic>
          <p:nvPicPr>
            <p:cNvPr id="8" name="Stampa 7" descr="Stampa li fiha mammiferu, qattus, qattus domestiku, griz&#10;&#10;Il-kontenut iġġenerat bl-IA jista’ jkun ħażin.">
              <a:extLst>
                <a:ext uri="{FF2B5EF4-FFF2-40B4-BE49-F238E27FC236}">
                  <a16:creationId xmlns:a16="http://schemas.microsoft.com/office/drawing/2014/main" id="{552F3EC6-3C9C-A07F-6055-B33FE2C8E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429"/>
            <a:stretch/>
          </p:blipFill>
          <p:spPr>
            <a:xfrm>
              <a:off x="6215285" y="4931547"/>
              <a:ext cx="2271679" cy="1781491"/>
            </a:xfrm>
            <a:prstGeom prst="rect">
              <a:avLst/>
            </a:prstGeom>
          </p:spPr>
        </p:pic>
        <p:pic>
          <p:nvPicPr>
            <p:cNvPr id="10" name="Stampa 9" descr="Stampa li fiha mammiferu&#10;&#10;Il-kontenut iġġenerat bl-IA jista’ jkun ħażin.">
              <a:extLst>
                <a:ext uri="{FF2B5EF4-FFF2-40B4-BE49-F238E27FC236}">
                  <a16:creationId xmlns:a16="http://schemas.microsoft.com/office/drawing/2014/main" id="{8A420A71-AEAB-D43A-19F4-B285F4498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091"/>
            <a:stretch/>
          </p:blipFill>
          <p:spPr>
            <a:xfrm>
              <a:off x="4407900" y="4750137"/>
              <a:ext cx="1807385" cy="1962901"/>
            </a:xfrm>
            <a:prstGeom prst="rect">
              <a:avLst/>
            </a:prstGeom>
          </p:spPr>
        </p:pic>
        <p:pic>
          <p:nvPicPr>
            <p:cNvPr id="12" name="Stampa 11" descr="Stampa li fiha ghasfur, pappagall&#10;&#10;Il-kontenut iġġenerat bl-IA jista’ jkun ħażin.">
              <a:extLst>
                <a:ext uri="{FF2B5EF4-FFF2-40B4-BE49-F238E27FC236}">
                  <a16:creationId xmlns:a16="http://schemas.microsoft.com/office/drawing/2014/main" id="{9D4A4B10-90F8-96CC-1B61-B71051FAE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209"/>
            <a:stretch/>
          </p:blipFill>
          <p:spPr>
            <a:xfrm>
              <a:off x="3392250" y="5225323"/>
              <a:ext cx="1828804" cy="1487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147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mpa 4" descr="Stampa li fiha hwejjeg, pittura, persuna&#10;&#10;Il-kontenut iġġenerat bl-IA jista’ jkun ħażin.">
            <a:extLst>
              <a:ext uri="{FF2B5EF4-FFF2-40B4-BE49-F238E27FC236}">
                <a16:creationId xmlns:a16="http://schemas.microsoft.com/office/drawing/2014/main" id="{EC611787-A1EB-878B-D05C-1B178F13D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7559" l="3027" r="89844">
                        <a14:foregroundMark x1="27930" y1="29395" x2="33984" y2="10449"/>
                        <a14:foregroundMark x1="22754" y1="19043" x2="26270" y2="12500"/>
                        <a14:foregroundMark x1="9082" y1="59473" x2="19141" y2="38672"/>
                        <a14:foregroundMark x1="23340" y1="90527" x2="29688" y2="76758"/>
                        <a14:foregroundMark x1="28613" y1="41016" x2="32617" y2="32520"/>
                        <a14:foregroundMark x1="42285" y1="56934" x2="46973" y2="53516"/>
                        <a14:foregroundMark x1="9863" y1="63574" x2="11328" y2="58691"/>
                        <a14:foregroundMark x1="15723" y1="97559" x2="16699" y2="81836"/>
                        <a14:foregroundMark x1="11328" y1="87598" x2="11230" y2="81934"/>
                        <a14:foregroundMark x1="13281" y1="87109" x2="13672" y2="83594"/>
                        <a14:foregroundMark x1="13281" y1="83398" x2="13184" y2="79492"/>
                        <a14:foregroundMark x1="10352" y1="81934" x2="9570" y2="80859"/>
                        <a14:foregroundMark x1="3027" y1="92480" x2="8789" y2="88477"/>
                        <a14:foregroundMark x1="22754" y1="94336" x2="48730" y2="94336"/>
                        <a14:backgroundMark x1="11035" y1="69238" x2="14453" y2="67676"/>
                        <a14:backgroundMark x1="12207" y1="32324" x2="18066" y2="30762"/>
                        <a14:backgroundMark x1="40625" y1="36719" x2="40625" y2="36719"/>
                        <a14:backgroundMark x1="39648" y1="34668" x2="54102" y2="29785"/>
                        <a14:backgroundMark x1="54102" y1="29785" x2="54102" y2="29785"/>
                        <a14:backgroundMark x1="43555" y1="39355" x2="48438" y2="35645"/>
                        <a14:backgroundMark x1="45703" y1="45215" x2="45801" y2="38672"/>
                        <a14:backgroundMark x1="60938" y1="39063" x2="75781" y2="35742"/>
                        <a14:backgroundMark x1="59766" y1="27148" x2="70801" y2="35840"/>
                        <a14:backgroundMark x1="70801" y1="35840" x2="78223" y2="49902"/>
                        <a14:backgroundMark x1="78223" y1="49902" x2="78711" y2="63281"/>
                        <a14:backgroundMark x1="41309" y1="68164" x2="79004" y2="54102"/>
                        <a14:backgroundMark x1="55762" y1="60938" x2="71484" y2="34766"/>
                        <a14:backgroundMark x1="71484" y1="34766" x2="71484" y2="34766"/>
                        <a14:backgroundMark x1="41309" y1="63867" x2="58203" y2="56934"/>
                        <a14:backgroundMark x1="58203" y1="56934" x2="58984" y2="55957"/>
                        <a14:backgroundMark x1="55859" y1="56543" x2="63672" y2="41992"/>
                        <a14:backgroundMark x1="12305" y1="28613" x2="20996" y2="26367"/>
                        <a14:backgroundMark x1="20996" y1="26367" x2="21484" y2="26367"/>
                        <a14:backgroundMark x1="35059" y1="27930" x2="42090" y2="27734"/>
                        <a14:backgroundMark x1="42090" y1="27734" x2="80469" y2="29102"/>
                        <a14:backgroundMark x1="35449" y1="25684" x2="44824" y2="25000"/>
                        <a14:backgroundMark x1="44824" y1="25000" x2="5302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93882" y="1148576"/>
            <a:ext cx="5709424" cy="5709424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68C8F276-43DB-6C46-81A8-2B4B20930F37}"/>
              </a:ext>
            </a:extLst>
          </p:cNvPr>
          <p:cNvGrpSpPr/>
          <p:nvPr/>
        </p:nvGrpSpPr>
        <p:grpSpPr>
          <a:xfrm>
            <a:off x="100044" y="-464094"/>
            <a:ext cx="9892818" cy="6402118"/>
            <a:chOff x="-540117" y="68236"/>
            <a:chExt cx="14184901" cy="7433606"/>
          </a:xfrm>
        </p:grpSpPr>
        <p:pic>
          <p:nvPicPr>
            <p:cNvPr id="4" name="Picture 8" descr="A picture containing light, drawing&#10;&#10;Description automatically generated">
              <a:extLst>
                <a:ext uri="{FF2B5EF4-FFF2-40B4-BE49-F238E27FC236}">
                  <a16:creationId xmlns:a16="http://schemas.microsoft.com/office/drawing/2014/main" id="{8D7261D0-3E5A-8C44-A80C-2A770A3E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540117" y="68236"/>
              <a:ext cx="14184901" cy="7433606"/>
            </a:xfrm>
            <a:prstGeom prst="rect">
              <a:avLst/>
            </a:prstGeom>
          </p:spPr>
        </p:pic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63B7D3F0-A2F1-0948-84E4-84E3B201CCD0}"/>
                </a:ext>
              </a:extLst>
            </p:cNvPr>
            <p:cNvSpPr/>
            <p:nvPr/>
          </p:nvSpPr>
          <p:spPr>
            <a:xfrm>
              <a:off x="2029694" y="1852142"/>
              <a:ext cx="9251616" cy="300186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mt-MT" sz="5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X’</a:t>
              </a:r>
              <a:r>
                <a:rPr lang="mt-MT" sz="5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tinnutaw</a:t>
              </a:r>
              <a:r>
                <a:rPr lang="mt-MT" sz="5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 dwar il-kliem li </a:t>
              </a:r>
              <a:r>
                <a:rPr lang="mt-MT" sz="5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mlejtu</a:t>
              </a:r>
              <a:r>
                <a:rPr lang="mt-MT" sz="5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 fis-silta?</a:t>
              </a:r>
              <a:endParaRPr lang="en-GB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endParaRPr>
            </a:p>
          </p:txBody>
        </p:sp>
      </p:grpSp>
      <p:sp>
        <p:nvSpPr>
          <p:cNvPr id="7" name="Kaxxa tat-Test 6">
            <a:extLst>
              <a:ext uri="{FF2B5EF4-FFF2-40B4-BE49-F238E27FC236}">
                <a16:creationId xmlns:a16="http://schemas.microsoft.com/office/drawing/2014/main" id="{7F6CB0F8-2EF5-E6C2-F084-FA89AE2E1FF0}"/>
              </a:ext>
            </a:extLst>
          </p:cNvPr>
          <p:cNvSpPr txBox="1"/>
          <p:nvPr/>
        </p:nvSpPr>
        <p:spPr>
          <a:xfrm>
            <a:off x="2610852" y="5370224"/>
            <a:ext cx="4391527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MT" sz="4800" dirty="0" err="1">
                <a:latin typeface="Comic Sans MS" panose="030F0702030302020204" pitchFamily="66" charset="0"/>
              </a:rPr>
              <a:t>kliem</a:t>
            </a:r>
            <a:r>
              <a:rPr lang="en-MT" sz="4800" dirty="0">
                <a:latin typeface="Comic Sans MS" panose="030F0702030302020204" pitchFamily="66" charset="0"/>
              </a:rPr>
              <a:t> fil-plural</a:t>
            </a:r>
          </a:p>
        </p:txBody>
      </p:sp>
    </p:spTree>
    <p:extLst>
      <p:ext uri="{BB962C8B-B14F-4D97-AF65-F5344CB8AC3E}">
        <p14:creationId xmlns:p14="http://schemas.microsoft.com/office/powerpoint/2010/main" val="411931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369D8-8C6E-213D-9A1F-EE919CD9D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mpa 4" descr="Stampa li fiha hwejjeg, pittura, persuna&#10;&#10;Il-kontenut iġġenerat bl-IA jista’ jkun ħażin.">
            <a:extLst>
              <a:ext uri="{FF2B5EF4-FFF2-40B4-BE49-F238E27FC236}">
                <a16:creationId xmlns:a16="http://schemas.microsoft.com/office/drawing/2014/main" id="{CACE43B9-616B-2A27-E542-08BD842F8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7559" l="3027" r="89844">
                        <a14:foregroundMark x1="27930" y1="29395" x2="33984" y2="10449"/>
                        <a14:foregroundMark x1="22754" y1="19043" x2="26270" y2="12500"/>
                        <a14:foregroundMark x1="9082" y1="59473" x2="19141" y2="38672"/>
                        <a14:foregroundMark x1="23340" y1="90527" x2="29688" y2="76758"/>
                        <a14:foregroundMark x1="28613" y1="41016" x2="32617" y2="32520"/>
                        <a14:foregroundMark x1="42285" y1="56934" x2="46973" y2="53516"/>
                        <a14:foregroundMark x1="9863" y1="63574" x2="11328" y2="58691"/>
                        <a14:foregroundMark x1="15723" y1="97559" x2="16699" y2="81836"/>
                        <a14:foregroundMark x1="11328" y1="87598" x2="11230" y2="81934"/>
                        <a14:foregroundMark x1="13281" y1="87109" x2="13672" y2="83594"/>
                        <a14:foregroundMark x1="13281" y1="83398" x2="13184" y2="79492"/>
                        <a14:foregroundMark x1="10352" y1="81934" x2="9570" y2="80859"/>
                        <a14:foregroundMark x1="3027" y1="92480" x2="8789" y2="88477"/>
                        <a14:foregroundMark x1="22754" y1="94336" x2="48730" y2="94336"/>
                        <a14:backgroundMark x1="11035" y1="69238" x2="14453" y2="67676"/>
                        <a14:backgroundMark x1="12207" y1="32324" x2="18066" y2="30762"/>
                        <a14:backgroundMark x1="40625" y1="36719" x2="40625" y2="36719"/>
                        <a14:backgroundMark x1="39648" y1="34668" x2="54102" y2="29785"/>
                        <a14:backgroundMark x1="54102" y1="29785" x2="54102" y2="29785"/>
                        <a14:backgroundMark x1="43555" y1="39355" x2="48438" y2="35645"/>
                        <a14:backgroundMark x1="45703" y1="45215" x2="45801" y2="38672"/>
                        <a14:backgroundMark x1="60938" y1="39063" x2="75781" y2="35742"/>
                        <a14:backgroundMark x1="59766" y1="27148" x2="70801" y2="35840"/>
                        <a14:backgroundMark x1="70801" y1="35840" x2="78223" y2="49902"/>
                        <a14:backgroundMark x1="78223" y1="49902" x2="78711" y2="63281"/>
                        <a14:backgroundMark x1="41309" y1="68164" x2="79004" y2="54102"/>
                        <a14:backgroundMark x1="55762" y1="60938" x2="71484" y2="34766"/>
                        <a14:backgroundMark x1="71484" y1="34766" x2="71484" y2="34766"/>
                        <a14:backgroundMark x1="41309" y1="63867" x2="58203" y2="56934"/>
                        <a14:backgroundMark x1="58203" y1="56934" x2="58984" y2="55957"/>
                        <a14:backgroundMark x1="55859" y1="56543" x2="63672" y2="41992"/>
                        <a14:backgroundMark x1="12305" y1="28613" x2="20996" y2="26367"/>
                        <a14:backgroundMark x1="20996" y1="26367" x2="21484" y2="26367"/>
                        <a14:backgroundMark x1="35059" y1="27930" x2="42090" y2="27734"/>
                        <a14:backgroundMark x1="42090" y1="27734" x2="80469" y2="29102"/>
                        <a14:backgroundMark x1="35449" y1="25684" x2="44824" y2="25000"/>
                        <a14:backgroundMark x1="44824" y1="25000" x2="5302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93882" y="1148576"/>
            <a:ext cx="5709424" cy="5709424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6CF4DF04-9ADB-2849-172C-6DECE9BD4B4F}"/>
              </a:ext>
            </a:extLst>
          </p:cNvPr>
          <p:cNvGrpSpPr/>
          <p:nvPr/>
        </p:nvGrpSpPr>
        <p:grpSpPr>
          <a:xfrm>
            <a:off x="-1206018" y="-464094"/>
            <a:ext cx="12671389" cy="6402118"/>
            <a:chOff x="-492149" y="68236"/>
            <a:chExt cx="14184901" cy="7433606"/>
          </a:xfrm>
        </p:grpSpPr>
        <p:pic>
          <p:nvPicPr>
            <p:cNvPr id="4" name="Picture 8" descr="A picture containing light, drawing&#10;&#10;Description automatically generated">
              <a:extLst>
                <a:ext uri="{FF2B5EF4-FFF2-40B4-BE49-F238E27FC236}">
                  <a16:creationId xmlns:a16="http://schemas.microsoft.com/office/drawing/2014/main" id="{978631A5-3B83-3C90-8A7A-819A93458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492149" y="68236"/>
              <a:ext cx="14184901" cy="7433606"/>
            </a:xfrm>
            <a:prstGeom prst="rect">
              <a:avLst/>
            </a:prstGeom>
          </p:spPr>
        </p:pic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21D4DC6D-9ECB-82C8-B232-EAC998953581}"/>
                </a:ext>
              </a:extLst>
            </p:cNvPr>
            <p:cNvSpPr/>
            <p:nvPr/>
          </p:nvSpPr>
          <p:spPr>
            <a:xfrm>
              <a:off x="2474162" y="1852142"/>
              <a:ext cx="8807148" cy="300186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I</a:t>
              </a:r>
              <a:r>
                <a:rPr lang="en-GB" sz="54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l-Plural</a:t>
              </a:r>
              <a:r>
                <a:rPr lang="en-GB" sz="5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 </a:t>
              </a:r>
              <a:r>
                <a:rPr lang="en-GB" sz="5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tużah</a:t>
              </a:r>
              <a:r>
                <a:rPr lang="en-GB" sz="5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 meta</a:t>
              </a:r>
            </a:p>
            <a:p>
              <a:r>
                <a:rPr lang="en-GB" sz="5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tkun</a:t>
              </a:r>
              <a:r>
                <a:rPr lang="en-GB" sz="5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 </a:t>
              </a:r>
              <a:r>
                <a:rPr lang="en-GB" sz="5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trid</a:t>
              </a:r>
              <a:r>
                <a:rPr lang="en-GB" sz="5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 </a:t>
              </a:r>
              <a:r>
                <a:rPr lang="en-GB" sz="5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tirreferi</a:t>
              </a:r>
              <a:endParaRPr lang="en-GB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endParaRPr>
            </a:p>
            <a:p>
              <a:r>
                <a:rPr lang="en-GB" sz="5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għal</a:t>
              </a:r>
              <a:r>
                <a:rPr lang="en-GB" sz="5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 </a:t>
              </a:r>
              <a:r>
                <a:rPr lang="en-GB" sz="5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ħafna</a:t>
              </a:r>
              <a:r>
                <a:rPr lang="mt-MT" sz="5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 </a:t>
              </a:r>
              <a:r>
                <a:rPr lang="en-GB" sz="5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affarijiet</a:t>
              </a:r>
              <a:r>
                <a:rPr lang="en-GB" sz="5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omic Sans MS" panose="030F0902030302020204" pitchFamily="66" charset="0"/>
                </a:rPr>
                <a:t>.</a:t>
              </a:r>
              <a:endParaRPr lang="en-GB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9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2728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441</Words>
  <Application>Microsoft Office PowerPoint</Application>
  <PresentationFormat>Skrin wiesa'</PresentationFormat>
  <Paragraphs>97</Paragraphs>
  <Slides>36</Slides>
  <Notes>0</Notes>
  <HiddenSlides>0</HiddenSlides>
  <MMClips>1</MMClips>
  <ScaleCrop>false</ScaleCrop>
  <HeadingPairs>
    <vt:vector size="6" baseType="variant">
      <vt:variant>
        <vt:lpstr>Fonts Użati</vt:lpstr>
      </vt:variant>
      <vt:variant>
        <vt:i4>4</vt:i4>
      </vt:variant>
      <vt:variant>
        <vt:lpstr>Tema</vt:lpstr>
      </vt:variant>
      <vt:variant>
        <vt:i4>3</vt:i4>
      </vt:variant>
      <vt:variant>
        <vt:lpstr>Titli tas-Slajds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Comic Sans MS</vt:lpstr>
      <vt:lpstr>Office Theme</vt:lpstr>
      <vt:lpstr>1_Office Theme</vt:lpstr>
      <vt:lpstr>2_Office Theme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Josette Baldacchino</dc:creator>
  <cp:lastModifiedBy>Josette Baldacchino</cp:lastModifiedBy>
  <cp:revision>21</cp:revision>
  <cp:lastPrinted>2025-05-22T11:33:16Z</cp:lastPrinted>
  <dcterms:created xsi:type="dcterms:W3CDTF">2025-02-07T12:26:10Z</dcterms:created>
  <dcterms:modified xsi:type="dcterms:W3CDTF">2026-05-06T08:22:35Z</dcterms:modified>
</cp:coreProperties>
</file>