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at-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MT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t-MT"/>
              <a:t>Ikklikkja biex teditja l-istil tas-sottotitlu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mpa Panoramik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t-MT"/>
              <a:t>Ikklikkja ikona biex iżżid stampa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u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wotazzjoni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jett bl-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kwota l-Biljett bl-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u jew Fal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u Test 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kali u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u Konte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zjoni tat-Taq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Żewġ K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qab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u B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j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ut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mp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t-MT"/>
              <a:t>Ikklikkja ikona biex iżżid stampa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MT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AD5BD37-1D39-8705-67C9-E159175B4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T" sz="4000" dirty="0">
                <a:latin typeface="Comic Sans MS" panose="030F0702030302020204" pitchFamily="66" charset="0"/>
              </a:rPr>
              <a:t>Attività ta’ qabel is-smigħ – Tqabbil ta’ leħħiet</a:t>
            </a:r>
          </a:p>
        </p:txBody>
      </p:sp>
      <p:sp>
        <p:nvSpPr>
          <p:cNvPr id="3" name="Sottotitlu 2">
            <a:extLst>
              <a:ext uri="{FF2B5EF4-FFF2-40B4-BE49-F238E27FC236}">
                <a16:creationId xmlns:a16="http://schemas.microsoft.com/office/drawing/2014/main" id="{E69A7B1D-1586-6E60-8010-59790122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315519"/>
            <a:ext cx="6815669" cy="1320802"/>
          </a:xfrm>
        </p:spPr>
        <p:txBody>
          <a:bodyPr/>
          <a:lstStyle/>
          <a:p>
            <a:r>
              <a:rPr lang="en-MT" dirty="0">
                <a:latin typeface="Comic Sans MS" panose="030F0702030302020204" pitchFamily="66" charset="0"/>
              </a:rPr>
              <a:t>Attività tal-qari marbuta ma’ Silta 1 u Silta 2</a:t>
            </a:r>
          </a:p>
        </p:txBody>
      </p:sp>
    </p:spTree>
    <p:extLst>
      <p:ext uri="{BB962C8B-B14F-4D97-AF65-F5344CB8AC3E}">
        <p14:creationId xmlns:p14="http://schemas.microsoft.com/office/powerpoint/2010/main" val="60639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xxa tat-Test 1">
            <a:extLst>
              <a:ext uri="{FF2B5EF4-FFF2-40B4-BE49-F238E27FC236}">
                <a16:creationId xmlns:a16="http://schemas.microsoft.com/office/drawing/2014/main" id="{EC0DD772-58DB-6BDF-D77B-E5EE23354297}"/>
              </a:ext>
            </a:extLst>
          </p:cNvPr>
          <p:cNvSpPr txBox="1"/>
          <p:nvPr/>
        </p:nvSpPr>
        <p:spPr>
          <a:xfrm flipH="1">
            <a:off x="1237784" y="1287244"/>
            <a:ext cx="103594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T" sz="4800" dirty="0">
                <a:latin typeface="Comic Sans MS" panose="030F0702030302020204" pitchFamily="66" charset="0"/>
              </a:rPr>
              <a:t>Qabel </a:t>
            </a:r>
            <a:r>
              <a:rPr lang="en-MT" sz="4800" dirty="0" err="1">
                <a:latin typeface="Comic Sans MS" panose="030F0702030302020204" pitchFamily="66" charset="0"/>
              </a:rPr>
              <a:t>tisma</a:t>
            </a:r>
            <a:r>
              <a:rPr lang="en-MT" sz="4800" dirty="0">
                <a:latin typeface="Comic Sans MS" panose="030F0702030302020204" pitchFamily="66" charset="0"/>
              </a:rPr>
              <a:t>’ l-</a:t>
            </a:r>
            <a:r>
              <a:rPr lang="en-MT" sz="4800" dirty="0" err="1">
                <a:latin typeface="Comic Sans MS" panose="030F0702030302020204" pitchFamily="66" charset="0"/>
              </a:rPr>
              <a:t>qari</a:t>
            </a:r>
            <a:r>
              <a:rPr lang="en-MT" sz="4800" dirty="0">
                <a:latin typeface="Comic Sans MS" panose="030F0702030302020204" pitchFamily="66" charset="0"/>
              </a:rPr>
              <a:t> ta’ </a:t>
            </a:r>
            <a:r>
              <a:rPr lang="en-MT" sz="4800" dirty="0" err="1">
                <a:latin typeface="Comic Sans MS" panose="030F0702030302020204" pitchFamily="66" charset="0"/>
              </a:rPr>
              <a:t>Silta</a:t>
            </a:r>
            <a:r>
              <a:rPr lang="en-MT" sz="4800" dirty="0">
                <a:latin typeface="Comic Sans MS" panose="030F0702030302020204" pitchFamily="66" charset="0"/>
              </a:rPr>
              <a:t> 1 u </a:t>
            </a:r>
            <a:r>
              <a:rPr lang="en-MT" sz="4800" dirty="0" err="1">
                <a:latin typeface="Comic Sans MS" panose="030F0702030302020204" pitchFamily="66" charset="0"/>
              </a:rPr>
              <a:t>Silta</a:t>
            </a:r>
            <a:r>
              <a:rPr lang="en-MT" sz="4800" dirty="0">
                <a:latin typeface="Comic Sans MS" panose="030F0702030302020204" pitchFamily="66" charset="0"/>
              </a:rPr>
              <a:t> 2 </a:t>
            </a:r>
            <a:r>
              <a:rPr lang="en-MT" sz="4800" dirty="0" err="1">
                <a:latin typeface="Comic Sans MS" panose="030F0702030302020204" pitchFamily="66" charset="0"/>
              </a:rPr>
              <a:t>għandek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bżonn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tkun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taf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kliem</a:t>
            </a:r>
            <a:r>
              <a:rPr lang="en-MT" sz="4800" dirty="0">
                <a:latin typeface="Comic Sans MS" panose="030F0702030302020204" pitchFamily="66" charset="0"/>
              </a:rPr>
              <a:t> u </a:t>
            </a:r>
            <a:r>
              <a:rPr lang="en-MT" sz="4800" dirty="0" err="1">
                <a:latin typeface="Comic Sans MS" panose="030F0702030302020204" pitchFamily="66" charset="0"/>
              </a:rPr>
              <a:t>espressjonijiet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ġodda</a:t>
            </a:r>
            <a:r>
              <a:rPr lang="en-MT" sz="4800" dirty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T" sz="4800" dirty="0" err="1">
                <a:latin typeface="Comic Sans MS" panose="030F0702030302020204" pitchFamily="66" charset="0"/>
              </a:rPr>
              <a:t>Qabbel</a:t>
            </a:r>
            <a:r>
              <a:rPr lang="en-MT" sz="4800" dirty="0">
                <a:latin typeface="Comic Sans MS" panose="030F0702030302020204" pitchFamily="66" charset="0"/>
              </a:rPr>
              <a:t> il-</a:t>
            </a:r>
            <a:r>
              <a:rPr lang="en-MT" sz="4800" dirty="0" err="1">
                <a:latin typeface="Comic Sans MS" panose="030F0702030302020204" pitchFamily="66" charset="0"/>
              </a:rPr>
              <a:t>leħħa</a:t>
            </a:r>
            <a:r>
              <a:rPr lang="en-MT" sz="4800" dirty="0">
                <a:latin typeface="Comic Sans MS" panose="030F0702030302020204" pitchFamily="66" charset="0"/>
              </a:rPr>
              <a:t> l-</a:t>
            </a:r>
            <a:r>
              <a:rPr lang="en-MT" sz="4800" dirty="0" err="1">
                <a:latin typeface="Comic Sans MS" panose="030F0702030302020204" pitchFamily="66" charset="0"/>
              </a:rPr>
              <a:t>blu</a:t>
            </a:r>
            <a:r>
              <a:rPr lang="en-MT" sz="4800" dirty="0">
                <a:latin typeface="Comic Sans MS" panose="030F0702030302020204" pitchFamily="66" charset="0"/>
              </a:rPr>
              <a:t> mat-</a:t>
            </a:r>
            <a:r>
              <a:rPr lang="en-MT" sz="4800" dirty="0" err="1">
                <a:latin typeface="Comic Sans MS" panose="030F0702030302020204" pitchFamily="66" charset="0"/>
              </a:rPr>
              <a:t>tifsira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tagħha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fis-sentenza</a:t>
            </a:r>
            <a:r>
              <a:rPr lang="en-MT" sz="4800" dirty="0">
                <a:latin typeface="Comic Sans MS" panose="030F0702030302020204" pitchFamily="66" charset="0"/>
              </a:rPr>
              <a:t> fil-</a:t>
            </a:r>
            <a:r>
              <a:rPr lang="en-MT" sz="4800" dirty="0" err="1">
                <a:latin typeface="Comic Sans MS" panose="030F0702030302020204" pitchFamily="66" charset="0"/>
              </a:rPr>
              <a:t>leħħa</a:t>
            </a:r>
            <a:r>
              <a:rPr lang="en-MT" sz="4800" dirty="0">
                <a:latin typeface="Comic Sans MS" panose="030F0702030302020204" pitchFamily="66" charset="0"/>
              </a:rPr>
              <a:t> s-</a:t>
            </a:r>
            <a:r>
              <a:rPr lang="en-MT" sz="4800" dirty="0" err="1">
                <a:latin typeface="Comic Sans MS" panose="030F0702030302020204" pitchFamily="66" charset="0"/>
              </a:rPr>
              <a:t>safra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billi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tikklikkja</a:t>
            </a:r>
            <a:r>
              <a:rPr lang="en-MT" sz="4800" dirty="0">
                <a:latin typeface="Comic Sans MS" panose="030F0702030302020204" pitchFamily="66" charset="0"/>
              </a:rPr>
              <a:t> </a:t>
            </a:r>
            <a:r>
              <a:rPr lang="en-MT" sz="4800" dirty="0" err="1">
                <a:latin typeface="Comic Sans MS" panose="030F0702030302020204" pitchFamily="66" charset="0"/>
              </a:rPr>
              <a:t>fuqha</a:t>
            </a:r>
            <a:r>
              <a:rPr lang="en-MT" sz="4800" dirty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T" sz="3200" dirty="0"/>
          </a:p>
          <a:p>
            <a:endParaRPr lang="en-MT" dirty="0"/>
          </a:p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19146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85FC0-7566-DBEB-CCA4-0C1FC61F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sarni blu">
            <a:extLst>
              <a:ext uri="{FF2B5EF4-FFF2-40B4-BE49-F238E27FC236}">
                <a16:creationId xmlns:a16="http://schemas.microsoft.com/office/drawing/2014/main" id="{66720BC5-048C-A221-135F-B88D3343CC24}"/>
              </a:ext>
            </a:extLst>
          </p:cNvPr>
          <p:cNvSpPr/>
          <p:nvPr/>
        </p:nvSpPr>
        <p:spPr>
          <a:xfrm>
            <a:off x="1124140" y="2432824"/>
            <a:ext cx="4215161" cy="1572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Qata’ xewqtu</a:t>
            </a:r>
          </a:p>
          <a:p>
            <a:r>
              <a:rPr lang="en-MT" sz="2800" dirty="0">
                <a:latin typeface="Comic Sans MS" panose="030F0702030302020204" pitchFamily="66" charset="0"/>
              </a:rPr>
              <a:t>(Bżajt)</a:t>
            </a:r>
          </a:p>
        </p:txBody>
      </p:sp>
      <p:sp>
        <p:nvSpPr>
          <p:cNvPr id="3" name="imsarni blu">
            <a:extLst>
              <a:ext uri="{FF2B5EF4-FFF2-40B4-BE49-F238E27FC236}">
                <a16:creationId xmlns:a16="http://schemas.microsoft.com/office/drawing/2014/main" id="{01D5F641-494A-1224-6D01-4BBF1B8261EA}"/>
              </a:ext>
            </a:extLst>
          </p:cNvPr>
          <p:cNvSpPr/>
          <p:nvPr/>
        </p:nvSpPr>
        <p:spPr>
          <a:xfrm>
            <a:off x="1124140" y="2432824"/>
            <a:ext cx="4215161" cy="17934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Imsarni niżlu f’saqajja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>
                <a:latin typeface="Comic Sans MS" panose="030F0702030302020204" pitchFamily="66" charset="0"/>
              </a:rPr>
              <a:t>(bżajt)</a:t>
            </a:r>
          </a:p>
        </p:txBody>
      </p:sp>
      <p:sp>
        <p:nvSpPr>
          <p:cNvPr id="4" name="Meta nisma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0E6848A4-8F73-F22A-ED77-345EBDA385EE}"/>
              </a:ext>
            </a:extLst>
          </p:cNvPr>
          <p:cNvSpPr/>
          <p:nvPr/>
        </p:nvSpPr>
        <p:spPr>
          <a:xfrm>
            <a:off x="6095999" y="680225"/>
            <a:ext cx="5150004" cy="1367883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Meta nisma’ l-vann tal-ġelat idoqq niftakar b’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nostalġija</a:t>
            </a:r>
            <a:r>
              <a:rPr lang="en-MT" sz="2800" dirty="0">
                <a:latin typeface="Comic Sans MS" panose="030F0702030302020204" pitchFamily="66" charset="0"/>
              </a:rPr>
              <a:t> f’meta kont żgħir.</a:t>
            </a:r>
          </a:p>
        </p:txBody>
      </p:sp>
      <p:sp>
        <p:nvSpPr>
          <p:cNvPr id="7" name="Peter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DD79B522-867D-3935-2C6A-B9A03383AB74}"/>
              </a:ext>
            </a:extLst>
          </p:cNvPr>
          <p:cNvSpPr/>
          <p:nvPr/>
        </p:nvSpPr>
        <p:spPr>
          <a:xfrm>
            <a:off x="6096000" y="2173559"/>
            <a:ext cx="5150004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Peter 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qata’ xewqtu </a:t>
            </a:r>
            <a:r>
              <a:rPr lang="en-MT" sz="2800" dirty="0">
                <a:latin typeface="Comic Sans MS" panose="030F0702030302020204" pitchFamily="66" charset="0"/>
              </a:rPr>
              <a:t>għax qala’ r-rigal li kien ilu jixtieq.</a:t>
            </a:r>
          </a:p>
        </p:txBody>
      </p:sp>
      <p:sp>
        <p:nvSpPr>
          <p:cNvPr id="8" name="RIr-residenti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812CBCF7-F42A-49B5-4D44-8EC0CA800C4B}"/>
              </a:ext>
            </a:extLst>
          </p:cNvPr>
          <p:cNvSpPr/>
          <p:nvPr/>
        </p:nvSpPr>
        <p:spPr>
          <a:xfrm>
            <a:off x="6095999" y="3436434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Ir-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żejnu t-toroq għall-Milied.</a:t>
            </a:r>
          </a:p>
        </p:txBody>
      </p:sp>
      <p:sp>
        <p:nvSpPr>
          <p:cNvPr id="9" name="imsarni safra">
            <a:hlinkClick r:id="rId3" action="ppaction://hlinksldjump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1517845-C11E-A201-79C0-D016D16034CD}"/>
              </a:ext>
            </a:extLst>
          </p:cNvPr>
          <p:cNvSpPr/>
          <p:nvPr/>
        </p:nvSpPr>
        <p:spPr>
          <a:xfrm>
            <a:off x="6096000" y="4657492"/>
            <a:ext cx="5150005" cy="1520283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Imsarni niżlu f’saqajja </a:t>
            </a:r>
            <a:r>
              <a:rPr lang="en-MT" sz="2800" dirty="0">
                <a:latin typeface="Comic Sans MS" panose="030F0702030302020204" pitchFamily="66" charset="0"/>
              </a:rPr>
              <a:t>meta smajt ħoss kbir billejl.</a:t>
            </a:r>
          </a:p>
        </p:txBody>
      </p:sp>
      <p:sp>
        <p:nvSpPr>
          <p:cNvPr id="2" name="Kaxxa tat-Test 1">
            <a:extLst>
              <a:ext uri="{FF2B5EF4-FFF2-40B4-BE49-F238E27FC236}">
                <a16:creationId xmlns:a16="http://schemas.microsoft.com/office/drawing/2014/main" id="{2FF73D19-BDB2-D4CA-35A5-734324C52AE1}"/>
              </a:ext>
            </a:extLst>
          </p:cNvPr>
          <p:cNvSpPr txBox="1"/>
          <p:nvPr/>
        </p:nvSpPr>
        <p:spPr>
          <a:xfrm flipH="1">
            <a:off x="1806495" y="840946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>
                <a:latin typeface="Comic Sans MS" panose="030F0702030302020204" pitchFamily="66" charset="0"/>
              </a:rPr>
              <a:t>Ikklikkja t-tajba.</a:t>
            </a:r>
          </a:p>
        </p:txBody>
      </p:sp>
    </p:spTree>
    <p:extLst>
      <p:ext uri="{BB962C8B-B14F-4D97-AF65-F5344CB8AC3E}">
        <p14:creationId xmlns:p14="http://schemas.microsoft.com/office/powerpoint/2010/main" val="27709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ABA4-145E-B521-E543-CD194E35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sarni blu">
            <a:extLst>
              <a:ext uri="{FF2B5EF4-FFF2-40B4-BE49-F238E27FC236}">
                <a16:creationId xmlns:a16="http://schemas.microsoft.com/office/drawing/2014/main" id="{DA7FCE38-5599-E204-6C2B-00F671147B85}"/>
              </a:ext>
            </a:extLst>
          </p:cNvPr>
          <p:cNvSpPr/>
          <p:nvPr/>
        </p:nvSpPr>
        <p:spPr>
          <a:xfrm>
            <a:off x="1124140" y="2432824"/>
            <a:ext cx="3292412" cy="1572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nostalġija</a:t>
            </a:r>
          </a:p>
          <a:p>
            <a:r>
              <a:rPr lang="en-MT" sz="2800" b="1" dirty="0">
                <a:latin typeface="Comic Sans MS" panose="030F0702030302020204" pitchFamily="66" charset="0"/>
              </a:rPr>
              <a:t>(meta tiftakar fil-passat)</a:t>
            </a:r>
          </a:p>
        </p:txBody>
      </p:sp>
      <p:sp>
        <p:nvSpPr>
          <p:cNvPr id="4" name="Meta nisma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C13C0B9-4E7E-CD5D-104F-50DCE17E4003}"/>
              </a:ext>
            </a:extLst>
          </p:cNvPr>
          <p:cNvSpPr/>
          <p:nvPr/>
        </p:nvSpPr>
        <p:spPr>
          <a:xfrm>
            <a:off x="6095999" y="680225"/>
            <a:ext cx="5150004" cy="1367883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Meta nisma’ l-vann tal-ġelat idoqq niftakar b’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nostalġija</a:t>
            </a:r>
            <a:r>
              <a:rPr lang="en-MT" sz="2800" dirty="0">
                <a:latin typeface="Comic Sans MS" panose="030F0702030302020204" pitchFamily="66" charset="0"/>
              </a:rPr>
              <a:t> f’meta kont żgħir.</a:t>
            </a:r>
          </a:p>
        </p:txBody>
      </p:sp>
      <p:sp>
        <p:nvSpPr>
          <p:cNvPr id="7" name="Peter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BDA2BE31-0573-0F5F-3A4B-9498031A7E86}"/>
              </a:ext>
            </a:extLst>
          </p:cNvPr>
          <p:cNvSpPr/>
          <p:nvPr/>
        </p:nvSpPr>
        <p:spPr>
          <a:xfrm>
            <a:off x="6096000" y="2173559"/>
            <a:ext cx="5150004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Peter 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qata’ xewqtu </a:t>
            </a:r>
            <a:r>
              <a:rPr lang="en-MT" sz="2800" dirty="0">
                <a:latin typeface="Comic Sans MS" panose="030F0702030302020204" pitchFamily="66" charset="0"/>
              </a:rPr>
              <a:t>għax qala’ r-rigal li kien ilu jixtieq.</a:t>
            </a:r>
          </a:p>
        </p:txBody>
      </p:sp>
      <p:sp>
        <p:nvSpPr>
          <p:cNvPr id="8" name="Ir-residenti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C1C2F8C1-92E5-C53F-79D7-E73526B324F9}"/>
              </a:ext>
            </a:extLst>
          </p:cNvPr>
          <p:cNvSpPr/>
          <p:nvPr/>
        </p:nvSpPr>
        <p:spPr>
          <a:xfrm>
            <a:off x="6095999" y="3436434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Ir-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żejnu t-toroq għall-Milied.</a:t>
            </a:r>
          </a:p>
        </p:txBody>
      </p:sp>
      <p:sp>
        <p:nvSpPr>
          <p:cNvPr id="2" name="il-kumitat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1EB693CF-EFEB-BCED-51E8-722A85B24A83}"/>
              </a:ext>
            </a:extLst>
          </p:cNvPr>
          <p:cNvSpPr/>
          <p:nvPr/>
        </p:nvSpPr>
        <p:spPr>
          <a:xfrm>
            <a:off x="6095999" y="4699309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Il-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kumitat</a:t>
            </a:r>
            <a:r>
              <a:rPr lang="en-MT" sz="2800" dirty="0">
                <a:latin typeface="Comic Sans MS" panose="030F0702030302020204" pitchFamily="66" charset="0"/>
              </a:rPr>
              <a:t> tal-banda jiltaqa’ kull nhar ta’ Tlieta.</a:t>
            </a:r>
          </a:p>
        </p:txBody>
      </p:sp>
      <p:sp>
        <p:nvSpPr>
          <p:cNvPr id="5" name="Kaxxa tat-Test 4">
            <a:extLst>
              <a:ext uri="{FF2B5EF4-FFF2-40B4-BE49-F238E27FC236}">
                <a16:creationId xmlns:a16="http://schemas.microsoft.com/office/drawing/2014/main" id="{2FFA73A2-3381-8803-4520-6F0A5477015D}"/>
              </a:ext>
            </a:extLst>
          </p:cNvPr>
          <p:cNvSpPr txBox="1"/>
          <p:nvPr/>
        </p:nvSpPr>
        <p:spPr>
          <a:xfrm flipH="1">
            <a:off x="1249605" y="840946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 err="1">
                <a:latin typeface="Comic Sans MS" panose="030F0702030302020204" pitchFamily="66" charset="0"/>
              </a:rPr>
              <a:t>Ikklikkja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tajba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8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AA23-2779-1C9F-086A-5323C430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sarni blu">
            <a:extLst>
              <a:ext uri="{FF2B5EF4-FFF2-40B4-BE49-F238E27FC236}">
                <a16:creationId xmlns:a16="http://schemas.microsoft.com/office/drawing/2014/main" id="{43AFFE5E-173E-C066-FB53-27F85BE453CE}"/>
              </a:ext>
            </a:extLst>
          </p:cNvPr>
          <p:cNvSpPr/>
          <p:nvPr/>
        </p:nvSpPr>
        <p:spPr>
          <a:xfrm>
            <a:off x="1124139" y="2048108"/>
            <a:ext cx="3838153" cy="19570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radizzjonali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skont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id-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drawwiet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tal-imgħoddi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7" name="Peter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B9E5B0C-8705-D24A-133F-71720812662B}"/>
              </a:ext>
            </a:extLst>
          </p:cNvPr>
          <p:cNvSpPr/>
          <p:nvPr/>
        </p:nvSpPr>
        <p:spPr>
          <a:xfrm>
            <a:off x="6095999" y="3161837"/>
            <a:ext cx="5150004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 Il-</a:t>
            </a:r>
            <a:r>
              <a:rPr lang="en-MT" sz="2800" dirty="0" err="1">
                <a:latin typeface="Comic Sans MS" panose="030F0702030302020204" pitchFamily="66" charset="0"/>
              </a:rPr>
              <a:t>passju</a:t>
            </a:r>
            <a:r>
              <a:rPr lang="en-MT" sz="2800" dirty="0">
                <a:latin typeface="Comic Sans MS" panose="030F0702030302020204" pitchFamily="66" charset="0"/>
              </a:rPr>
              <a:t> hu </a:t>
            </a:r>
            <a:r>
              <a:rPr lang="en-MT" sz="2800" dirty="0" err="1">
                <a:latin typeface="Comic Sans MS" panose="030F0702030302020204" pitchFamily="66" charset="0"/>
              </a:rPr>
              <a:t>logħob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tradizzjonali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Malti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MT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Ir-residenti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8C3779E8-2608-562F-8A31-BE8772C82C70}"/>
              </a:ext>
            </a:extLst>
          </p:cNvPr>
          <p:cNvSpPr/>
          <p:nvPr/>
        </p:nvSpPr>
        <p:spPr>
          <a:xfrm>
            <a:off x="6095998" y="1824389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 err="1">
                <a:latin typeface="Comic Sans MS" panose="030F0702030302020204" pitchFamily="66" charset="0"/>
              </a:rPr>
              <a:t>Ir-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żejnu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toroq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għall-Milied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il-kumitat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F0644E79-BC0A-CBC6-53C1-D4ED6A933D8D}"/>
              </a:ext>
            </a:extLst>
          </p:cNvPr>
          <p:cNvSpPr/>
          <p:nvPr/>
        </p:nvSpPr>
        <p:spPr>
          <a:xfrm>
            <a:off x="6095998" y="4499285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Il-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kumitat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tal-banda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jiltaqa</a:t>
            </a:r>
            <a:r>
              <a:rPr lang="en-MT" sz="2800" dirty="0">
                <a:latin typeface="Comic Sans MS" panose="030F0702030302020204" pitchFamily="66" charset="0"/>
              </a:rPr>
              <a:t>’ </a:t>
            </a:r>
            <a:r>
              <a:rPr lang="en-MT" sz="2800" dirty="0" err="1">
                <a:latin typeface="Comic Sans MS" panose="030F0702030302020204" pitchFamily="66" charset="0"/>
              </a:rPr>
              <a:t>kull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nhar</a:t>
            </a:r>
            <a:r>
              <a:rPr lang="en-MT" sz="2800" dirty="0">
                <a:latin typeface="Comic Sans MS" panose="030F0702030302020204" pitchFamily="66" charset="0"/>
              </a:rPr>
              <a:t> ta’ </a:t>
            </a:r>
            <a:r>
              <a:rPr lang="en-MT" sz="2800" dirty="0" err="1">
                <a:latin typeface="Comic Sans MS" panose="030F0702030302020204" pitchFamily="66" charset="0"/>
              </a:rPr>
              <a:t>Tlieta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Kaxxa tat-Test 4">
            <a:extLst>
              <a:ext uri="{FF2B5EF4-FFF2-40B4-BE49-F238E27FC236}">
                <a16:creationId xmlns:a16="http://schemas.microsoft.com/office/drawing/2014/main" id="{C22F50B8-3430-14BC-94EB-F05AF5DE29B6}"/>
              </a:ext>
            </a:extLst>
          </p:cNvPr>
          <p:cNvSpPr txBox="1"/>
          <p:nvPr/>
        </p:nvSpPr>
        <p:spPr>
          <a:xfrm flipH="1">
            <a:off x="1672680" y="840946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 err="1">
                <a:latin typeface="Comic Sans MS" panose="030F0702030302020204" pitchFamily="66" charset="0"/>
              </a:rPr>
              <a:t>Ikklikkja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tajba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3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57A2-6863-6DAF-94BC-836FDCBCB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sarni blu">
            <a:extLst>
              <a:ext uri="{FF2B5EF4-FFF2-40B4-BE49-F238E27FC236}">
                <a16:creationId xmlns:a16="http://schemas.microsoft.com/office/drawing/2014/main" id="{0AAE1AE8-1633-B10D-7CA4-7BE9948BF36C}"/>
              </a:ext>
            </a:extLst>
          </p:cNvPr>
          <p:cNvSpPr/>
          <p:nvPr/>
        </p:nvSpPr>
        <p:spPr>
          <a:xfrm>
            <a:off x="1124139" y="2048108"/>
            <a:ext cx="4317656" cy="19570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qata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’ 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xewqtu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kiseb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dak li 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xtaq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irnexxielu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Peter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7A531E-286D-8E83-A5CB-52167EEA10E8}"/>
              </a:ext>
            </a:extLst>
          </p:cNvPr>
          <p:cNvSpPr/>
          <p:nvPr/>
        </p:nvSpPr>
        <p:spPr>
          <a:xfrm>
            <a:off x="6095998" y="4749491"/>
            <a:ext cx="5150004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Peter 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qata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’ 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xewqtu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għax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qala</a:t>
            </a:r>
            <a:r>
              <a:rPr lang="en-MT" sz="2800" dirty="0">
                <a:latin typeface="Comic Sans MS" panose="030F0702030302020204" pitchFamily="66" charset="0"/>
              </a:rPr>
              <a:t>’ r-</a:t>
            </a:r>
            <a:r>
              <a:rPr lang="en-MT" sz="2800" dirty="0" err="1">
                <a:latin typeface="Comic Sans MS" panose="030F0702030302020204" pitchFamily="66" charset="0"/>
              </a:rPr>
              <a:t>rigal</a:t>
            </a:r>
            <a:r>
              <a:rPr lang="en-MT" sz="2800" dirty="0">
                <a:latin typeface="Comic Sans MS" panose="030F0702030302020204" pitchFamily="66" charset="0"/>
              </a:rPr>
              <a:t> li </a:t>
            </a:r>
            <a:r>
              <a:rPr lang="en-MT" sz="2800" dirty="0" err="1">
                <a:latin typeface="Comic Sans MS" panose="030F0702030302020204" pitchFamily="66" charset="0"/>
              </a:rPr>
              <a:t>kien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ilu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jixtieq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Ir-residenti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3A1C7522-AAC5-2630-F4E1-5E23B0275DEE}"/>
              </a:ext>
            </a:extLst>
          </p:cNvPr>
          <p:cNvSpPr/>
          <p:nvPr/>
        </p:nvSpPr>
        <p:spPr>
          <a:xfrm>
            <a:off x="6095999" y="3436434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 err="1">
                <a:latin typeface="Comic Sans MS" panose="030F0702030302020204" pitchFamily="66" charset="0"/>
              </a:rPr>
              <a:t>Ir-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żejnu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toroq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għall-Milied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il-kumitat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04252A66-AA18-1F1F-1ED9-A2572C68A369}"/>
              </a:ext>
            </a:extLst>
          </p:cNvPr>
          <p:cNvSpPr/>
          <p:nvPr/>
        </p:nvSpPr>
        <p:spPr>
          <a:xfrm>
            <a:off x="6095997" y="2062976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Il-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kumitat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tal-banda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jiltaqa</a:t>
            </a:r>
            <a:r>
              <a:rPr lang="en-MT" sz="2800" dirty="0">
                <a:latin typeface="Comic Sans MS" panose="030F0702030302020204" pitchFamily="66" charset="0"/>
              </a:rPr>
              <a:t>’ </a:t>
            </a:r>
            <a:r>
              <a:rPr lang="en-MT" sz="2800" dirty="0" err="1">
                <a:latin typeface="Comic Sans MS" panose="030F0702030302020204" pitchFamily="66" charset="0"/>
              </a:rPr>
              <a:t>kull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nhar</a:t>
            </a:r>
            <a:r>
              <a:rPr lang="en-MT" sz="2800" dirty="0">
                <a:latin typeface="Comic Sans MS" panose="030F0702030302020204" pitchFamily="66" charset="0"/>
              </a:rPr>
              <a:t> ta’ </a:t>
            </a:r>
            <a:r>
              <a:rPr lang="en-MT" sz="2800" dirty="0" err="1">
                <a:latin typeface="Comic Sans MS" panose="030F0702030302020204" pitchFamily="66" charset="0"/>
              </a:rPr>
              <a:t>Tlieta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Kaxxa tat-Test 4">
            <a:extLst>
              <a:ext uri="{FF2B5EF4-FFF2-40B4-BE49-F238E27FC236}">
                <a16:creationId xmlns:a16="http://schemas.microsoft.com/office/drawing/2014/main" id="{7068C327-7937-CD1C-558A-827C590632E0}"/>
              </a:ext>
            </a:extLst>
          </p:cNvPr>
          <p:cNvSpPr txBox="1"/>
          <p:nvPr/>
        </p:nvSpPr>
        <p:spPr>
          <a:xfrm flipH="1">
            <a:off x="1873403" y="840946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 err="1">
                <a:latin typeface="Comic Sans MS" panose="030F0702030302020204" pitchFamily="66" charset="0"/>
              </a:rPr>
              <a:t>Ikklikkja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tajba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6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B9C4-3585-7854-D5A5-1D7A86A5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sarni blu">
            <a:extLst>
              <a:ext uri="{FF2B5EF4-FFF2-40B4-BE49-F238E27FC236}">
                <a16:creationId xmlns:a16="http://schemas.microsoft.com/office/drawing/2014/main" id="{AAA43E84-80E2-E102-E0A5-125DA5467AE9}"/>
              </a:ext>
            </a:extLst>
          </p:cNvPr>
          <p:cNvSpPr/>
          <p:nvPr/>
        </p:nvSpPr>
        <p:spPr>
          <a:xfrm>
            <a:off x="1124139" y="2048108"/>
            <a:ext cx="3838153" cy="19570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pettaklu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wirja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Peter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706A7F6-1417-A757-92DA-CD00B26390EF}"/>
              </a:ext>
            </a:extLst>
          </p:cNvPr>
          <p:cNvSpPr/>
          <p:nvPr/>
        </p:nvSpPr>
        <p:spPr>
          <a:xfrm>
            <a:off x="6095999" y="3021517"/>
            <a:ext cx="5150004" cy="137253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ispettaklu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dirty="0">
                <a:latin typeface="Comic Sans MS" panose="030F0702030302020204" pitchFamily="66" charset="0"/>
              </a:rPr>
              <a:t>tan-</a:t>
            </a:r>
            <a:r>
              <a:rPr lang="en-MT" sz="2800" dirty="0" err="1">
                <a:latin typeface="Comic Sans MS" panose="030F0702030302020204" pitchFamily="66" charset="0"/>
              </a:rPr>
              <a:t>nar</a:t>
            </a:r>
            <a:r>
              <a:rPr lang="en-MT" sz="2800" dirty="0">
                <a:latin typeface="Comic Sans MS" panose="030F0702030302020204" pitchFamily="66" charset="0"/>
              </a:rPr>
              <a:t> se </a:t>
            </a:r>
            <a:r>
              <a:rPr lang="en-MT" sz="2800" dirty="0" err="1">
                <a:latin typeface="Comic Sans MS" panose="030F0702030302020204" pitchFamily="66" charset="0"/>
              </a:rPr>
              <a:t>jibda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fis-sebgħa</a:t>
            </a:r>
            <a:r>
              <a:rPr lang="en-MT" sz="2800" dirty="0">
                <a:latin typeface="Comic Sans MS" panose="030F0702030302020204" pitchFamily="66" charset="0"/>
              </a:rPr>
              <a:t> ta’ </a:t>
            </a:r>
            <a:r>
              <a:rPr lang="en-MT" sz="2800" dirty="0" err="1">
                <a:latin typeface="Comic Sans MS" panose="030F0702030302020204" pitchFamily="66" charset="0"/>
              </a:rPr>
              <a:t>filgħaxija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Ir-residenti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2F03241C-3A8D-1CE3-B397-37D766FE675B}"/>
              </a:ext>
            </a:extLst>
          </p:cNvPr>
          <p:cNvSpPr/>
          <p:nvPr/>
        </p:nvSpPr>
        <p:spPr>
          <a:xfrm>
            <a:off x="6095998" y="1500773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 err="1">
                <a:latin typeface="Comic Sans MS" panose="030F0702030302020204" pitchFamily="66" charset="0"/>
              </a:rPr>
              <a:t>Ir-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żejnu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toroq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għall-Milied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il-kumitat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6479F5EF-CAA2-3779-6B0F-DA894EEEC6DE}"/>
              </a:ext>
            </a:extLst>
          </p:cNvPr>
          <p:cNvSpPr/>
          <p:nvPr/>
        </p:nvSpPr>
        <p:spPr>
          <a:xfrm>
            <a:off x="6095998" y="4797347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Il-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kumitat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tal-banda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jiltaqa</a:t>
            </a:r>
            <a:r>
              <a:rPr lang="en-MT" sz="2800" dirty="0">
                <a:latin typeface="Comic Sans MS" panose="030F0702030302020204" pitchFamily="66" charset="0"/>
              </a:rPr>
              <a:t>’ </a:t>
            </a:r>
            <a:r>
              <a:rPr lang="en-MT" sz="2800" dirty="0" err="1">
                <a:latin typeface="Comic Sans MS" panose="030F0702030302020204" pitchFamily="66" charset="0"/>
              </a:rPr>
              <a:t>kull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nhar</a:t>
            </a:r>
            <a:r>
              <a:rPr lang="en-MT" sz="2800" dirty="0">
                <a:latin typeface="Comic Sans MS" panose="030F0702030302020204" pitchFamily="66" charset="0"/>
              </a:rPr>
              <a:t> ta’ </a:t>
            </a:r>
            <a:r>
              <a:rPr lang="en-MT" sz="2800" dirty="0" err="1">
                <a:latin typeface="Comic Sans MS" panose="030F0702030302020204" pitchFamily="66" charset="0"/>
              </a:rPr>
              <a:t>Tlieta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Kaxxa tat-Test 4">
            <a:extLst>
              <a:ext uri="{FF2B5EF4-FFF2-40B4-BE49-F238E27FC236}">
                <a16:creationId xmlns:a16="http://schemas.microsoft.com/office/drawing/2014/main" id="{CBCD2E54-652D-3B73-243B-11BF387D9E3C}"/>
              </a:ext>
            </a:extLst>
          </p:cNvPr>
          <p:cNvSpPr txBox="1"/>
          <p:nvPr/>
        </p:nvSpPr>
        <p:spPr>
          <a:xfrm flipH="1">
            <a:off x="1795345" y="840946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 err="1">
                <a:latin typeface="Comic Sans MS" panose="030F0702030302020204" pitchFamily="66" charset="0"/>
              </a:rPr>
              <a:t>Ikklikkja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tajba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5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9FC94-12B9-5C9C-E7C1-7940481E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sarni blu">
            <a:extLst>
              <a:ext uri="{FF2B5EF4-FFF2-40B4-BE49-F238E27FC236}">
                <a16:creationId xmlns:a16="http://schemas.microsoft.com/office/drawing/2014/main" id="{744FE75B-03F6-28C0-7DEE-30D74766CA40}"/>
              </a:ext>
            </a:extLst>
          </p:cNvPr>
          <p:cNvSpPr/>
          <p:nvPr/>
        </p:nvSpPr>
        <p:spPr>
          <a:xfrm>
            <a:off x="4302237" y="2268346"/>
            <a:ext cx="4540681" cy="15072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umitat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grupp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ta’ 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nies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Peter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6437C746-4FC2-E3CF-491A-E3D14E583C2E}"/>
              </a:ext>
            </a:extLst>
          </p:cNvPr>
          <p:cNvSpPr/>
          <p:nvPr/>
        </p:nvSpPr>
        <p:spPr>
          <a:xfrm>
            <a:off x="864081" y="4472101"/>
            <a:ext cx="5150004" cy="137253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Il-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kumitat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tal-banda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jiltaqa</a:t>
            </a:r>
            <a:r>
              <a:rPr lang="en-MT" sz="2800" dirty="0">
                <a:latin typeface="Comic Sans MS" panose="030F0702030302020204" pitchFamily="66" charset="0"/>
              </a:rPr>
              <a:t>’ </a:t>
            </a:r>
            <a:r>
              <a:rPr lang="en-MT" sz="2800" dirty="0" err="1">
                <a:latin typeface="Comic Sans MS" panose="030F0702030302020204" pitchFamily="66" charset="0"/>
              </a:rPr>
              <a:t>kull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nhar</a:t>
            </a:r>
            <a:r>
              <a:rPr lang="en-MT" sz="2800" dirty="0">
                <a:latin typeface="Comic Sans MS" panose="030F0702030302020204" pitchFamily="66" charset="0"/>
              </a:rPr>
              <a:t> ta’ </a:t>
            </a:r>
            <a:r>
              <a:rPr lang="en-MT" sz="2800" dirty="0" err="1">
                <a:latin typeface="Comic Sans MS" panose="030F0702030302020204" pitchFamily="66" charset="0"/>
              </a:rPr>
              <a:t>Tlieta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Ir-residenti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707E076C-6B7D-564F-B55E-40074D9201AD}"/>
              </a:ext>
            </a:extLst>
          </p:cNvPr>
          <p:cNvSpPr/>
          <p:nvPr/>
        </p:nvSpPr>
        <p:spPr>
          <a:xfrm>
            <a:off x="6090698" y="4589654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 err="1">
                <a:latin typeface="Comic Sans MS" panose="030F0702030302020204" pitchFamily="66" charset="0"/>
              </a:rPr>
              <a:t>Ir-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żejnu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toroq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għall-Milied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Kaxxa tat-Test 4">
            <a:extLst>
              <a:ext uri="{FF2B5EF4-FFF2-40B4-BE49-F238E27FC236}">
                <a16:creationId xmlns:a16="http://schemas.microsoft.com/office/drawing/2014/main" id="{4D519F02-2D11-2FB2-CEF4-89C5BA4E40D7}"/>
              </a:ext>
            </a:extLst>
          </p:cNvPr>
          <p:cNvSpPr txBox="1"/>
          <p:nvPr/>
        </p:nvSpPr>
        <p:spPr>
          <a:xfrm flipH="1">
            <a:off x="1855610" y="840946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 err="1">
                <a:latin typeface="Comic Sans MS" panose="030F0702030302020204" pitchFamily="66" charset="0"/>
              </a:rPr>
              <a:t>Ikklikkja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tajba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2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AB473-2EE6-5C28-8175-4B9C89A6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sarni blu">
            <a:extLst>
              <a:ext uri="{FF2B5EF4-FFF2-40B4-BE49-F238E27FC236}">
                <a16:creationId xmlns:a16="http://schemas.microsoft.com/office/drawing/2014/main" id="{42837E95-B956-34B8-685F-74D30D1FBEC4}"/>
              </a:ext>
            </a:extLst>
          </p:cNvPr>
          <p:cNvSpPr/>
          <p:nvPr/>
        </p:nvSpPr>
        <p:spPr>
          <a:xfrm>
            <a:off x="2353040" y="1949139"/>
            <a:ext cx="7794570" cy="15072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ultura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(l-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użanzi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 d-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drawwiet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tal-pajjiż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imsarni blu">
            <a:extLst>
              <a:ext uri="{FF2B5EF4-FFF2-40B4-BE49-F238E27FC236}">
                <a16:creationId xmlns:a16="http://schemas.microsoft.com/office/drawing/2014/main" id="{E9D7C82E-CECE-9F7B-5EF2-0D7017A4662B}"/>
              </a:ext>
            </a:extLst>
          </p:cNvPr>
          <p:cNvSpPr/>
          <p:nvPr/>
        </p:nvSpPr>
        <p:spPr>
          <a:xfrm>
            <a:off x="2353040" y="1949139"/>
            <a:ext cx="7794570" cy="15072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esidenti</a:t>
            </a:r>
            <a:r>
              <a:rPr lang="en-M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nies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li 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joqogħdu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fil-</a:t>
            </a:r>
            <a:r>
              <a:rPr lang="en-MT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pajjiż</a:t>
            </a:r>
            <a:r>
              <a:rPr lang="en-M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Ir-residenti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7E3CD3-1C0E-C6DC-479F-5C7F118D044E}"/>
              </a:ext>
            </a:extLst>
          </p:cNvPr>
          <p:cNvSpPr/>
          <p:nvPr/>
        </p:nvSpPr>
        <p:spPr>
          <a:xfrm>
            <a:off x="6096000" y="4712317"/>
            <a:ext cx="5150005" cy="11374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 err="1">
                <a:latin typeface="Comic Sans MS" panose="030F0702030302020204" pitchFamily="66" charset="0"/>
              </a:rPr>
              <a:t>Ir-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residenti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żejnu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toroq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għall-Milied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Meta nisma">
            <a:hlinkClick r:id="" action="ppaction://hlinkshowjump?jump=nextslide">
              <a:snd r:embed="rId3" name="bomb.wav"/>
            </a:hlinkClick>
            <a:extLst>
              <a:ext uri="{FF2B5EF4-FFF2-40B4-BE49-F238E27FC236}">
                <a16:creationId xmlns:a16="http://schemas.microsoft.com/office/drawing/2014/main" id="{EA3CD390-5568-41E2-DEAD-EC36329E7379}"/>
              </a:ext>
            </a:extLst>
          </p:cNvPr>
          <p:cNvSpPr/>
          <p:nvPr/>
        </p:nvSpPr>
        <p:spPr>
          <a:xfrm>
            <a:off x="832623" y="4597087"/>
            <a:ext cx="5150004" cy="1367883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Illum</a:t>
            </a:r>
            <a:r>
              <a:rPr lang="en-MT" sz="2800" dirty="0">
                <a:latin typeface="Comic Sans MS" panose="030F0702030302020204" pitchFamily="66" charset="0"/>
              </a:rPr>
              <a:t> il-</a:t>
            </a:r>
            <a:r>
              <a:rPr lang="en-MT" sz="2800" dirty="0" err="1">
                <a:latin typeface="Comic Sans MS" panose="030F0702030302020204" pitchFamily="66" charset="0"/>
              </a:rPr>
              <a:t>programm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dwar</a:t>
            </a:r>
            <a:r>
              <a:rPr lang="en-MT" sz="2800" dirty="0">
                <a:latin typeface="Comic Sans MS" panose="030F0702030302020204" pitchFamily="66" charset="0"/>
              </a:rPr>
              <a:t> il-</a:t>
            </a:r>
            <a:r>
              <a:rPr lang="en-MT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kultura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kien</a:t>
            </a:r>
            <a:r>
              <a:rPr lang="en-MT" sz="2800" dirty="0">
                <a:latin typeface="Comic Sans MS" panose="030F0702030302020204" pitchFamily="66" charset="0"/>
              </a:rPr>
              <a:t> </a:t>
            </a:r>
            <a:r>
              <a:rPr lang="en-MT" sz="2800" dirty="0" err="1">
                <a:latin typeface="Comic Sans MS" panose="030F0702030302020204" pitchFamily="66" charset="0"/>
              </a:rPr>
              <a:t>dwar</a:t>
            </a:r>
            <a:r>
              <a:rPr lang="en-MT" sz="2800" dirty="0">
                <a:latin typeface="Comic Sans MS" panose="030F0702030302020204" pitchFamily="66" charset="0"/>
              </a:rPr>
              <a:t> il-</a:t>
            </a:r>
            <a:r>
              <a:rPr lang="en-MT" sz="2800" dirty="0" err="1">
                <a:latin typeface="Comic Sans MS" panose="030F0702030302020204" pitchFamily="66" charset="0"/>
              </a:rPr>
              <a:t>leġġendi</a:t>
            </a:r>
            <a:r>
              <a:rPr lang="en-MT" sz="2800" dirty="0">
                <a:latin typeface="Comic Sans MS" panose="030F0702030302020204" pitchFamily="66" charset="0"/>
              </a:rPr>
              <a:t> Maltin.</a:t>
            </a:r>
          </a:p>
        </p:txBody>
      </p:sp>
      <p:sp>
        <p:nvSpPr>
          <p:cNvPr id="12" name="Kaxxa tat-Test 11">
            <a:extLst>
              <a:ext uri="{FF2B5EF4-FFF2-40B4-BE49-F238E27FC236}">
                <a16:creationId xmlns:a16="http://schemas.microsoft.com/office/drawing/2014/main" id="{EE7B144E-951C-A9F8-635F-504247070F98}"/>
              </a:ext>
            </a:extLst>
          </p:cNvPr>
          <p:cNvSpPr txBox="1"/>
          <p:nvPr/>
        </p:nvSpPr>
        <p:spPr>
          <a:xfrm flipH="1">
            <a:off x="4371276" y="756849"/>
            <a:ext cx="31669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MT" sz="2800" dirty="0" err="1">
                <a:latin typeface="Comic Sans MS" panose="030F0702030302020204" pitchFamily="66" charset="0"/>
              </a:rPr>
              <a:t>Ikklikkja</a:t>
            </a:r>
            <a:r>
              <a:rPr lang="en-MT" sz="2800" dirty="0">
                <a:latin typeface="Comic Sans MS" panose="030F0702030302020204" pitchFamily="66" charset="0"/>
              </a:rPr>
              <a:t> t-</a:t>
            </a:r>
            <a:r>
              <a:rPr lang="en-MT" sz="2800" dirty="0" err="1">
                <a:latin typeface="Comic Sans MS" panose="030F0702030302020204" pitchFamily="66" charset="0"/>
              </a:rPr>
              <a:t>tajba</a:t>
            </a:r>
            <a:r>
              <a:rPr lang="en-MT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3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494</TotalTime>
  <Words>322</Words>
  <Application>Microsoft Office PowerPoint</Application>
  <PresentationFormat>Skrin wiesa'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Użati</vt:lpstr>
      </vt:variant>
      <vt:variant>
        <vt:i4>3</vt:i4>
      </vt:variant>
      <vt:variant>
        <vt:lpstr>Tema</vt:lpstr>
      </vt:variant>
      <vt:variant>
        <vt:i4>1</vt:i4>
      </vt:variant>
      <vt:variant>
        <vt:lpstr>Titli tas-Slajds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Garamond</vt:lpstr>
      <vt:lpstr>Organiku</vt:lpstr>
      <vt:lpstr>Attività ta’ qabel is-smigħ – Tqabbil ta’ leħħiet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Josette Baldacchino</dc:creator>
  <cp:lastModifiedBy>Josette Baldacchino</cp:lastModifiedBy>
  <cp:revision>14</cp:revision>
  <cp:lastPrinted>2025-06-19T06:34:29Z</cp:lastPrinted>
  <dcterms:created xsi:type="dcterms:W3CDTF">2025-01-24T10:31:24Z</dcterms:created>
  <dcterms:modified xsi:type="dcterms:W3CDTF">2026-05-06T07:59:08Z</dcterms:modified>
</cp:coreProperties>
</file>