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4" r:id="rId5"/>
    <p:sldId id="329" r:id="rId6"/>
    <p:sldId id="334" r:id="rId7"/>
    <p:sldId id="335" r:id="rId8"/>
    <p:sldId id="336" r:id="rId9"/>
    <p:sldId id="337" r:id="rId10"/>
    <p:sldId id="3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5DBD5-5AC2-E6AA-8AE5-189DBCA51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0C537-C750-6B76-EF8D-0F342B803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7E57F-DB99-13F0-35C2-A2348A580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8FC4E-A447-B08B-B6CC-28FF1B14A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4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08741-1D74-795B-CB0A-7688D321C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5D3891-89E1-CB9A-D6EF-BEEBAE239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B19C0-6F30-EFF7-84A3-A2D72AE6C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4FD3A-5163-BF03-7534-68618CFBD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E6141-5609-77BE-B999-11E802455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E77F2E-EFB3-886B-E0EB-5498D2E31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5B5BC-037A-8996-CF3A-F39A3FE7F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F281-B495-4ACC-7D08-937369395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9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Bis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mt-MT" dirty="0"/>
              <a:t>Ikklikkja ikona biex iżżid stampa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mt-MT" dirty="0"/>
              <a:t>Ikklikkja ikona biex iżżid stampa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mt-MT" dirty="0"/>
              <a:t>Ikklikkja ikona biex iżżid stampa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mt-MT"/>
              <a:t>Ikklikkja biex teditja l-istil tat-titlu Master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8419" y="2413665"/>
            <a:ext cx="10448692" cy="2799531"/>
          </a:xfrm>
        </p:spPr>
        <p:txBody>
          <a:bodyPr/>
          <a:lstStyle/>
          <a:p>
            <a:pPr algn="ctr"/>
            <a:r>
              <a:rPr lang="mt-MT" sz="4000" dirty="0">
                <a:solidFill>
                  <a:schemeClr val="accent5"/>
                </a:solidFill>
              </a:rPr>
              <a:t>Leħħiet – Introduzzjoni għat-tema</a:t>
            </a:r>
            <a:br>
              <a:rPr lang="mt-MT" dirty="0"/>
            </a:br>
            <a:br>
              <a:rPr lang="mt-MT" dirty="0"/>
            </a:br>
            <a:br>
              <a:rPr lang="mt-MT" dirty="0"/>
            </a:br>
            <a:r>
              <a:rPr lang="mt-MT" dirty="0"/>
              <a:t>      </a:t>
            </a:r>
            <a:r>
              <a:rPr lang="mt-MT" sz="3200" dirty="0"/>
              <a:t>L-Ewwel Jum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46" y="2606890"/>
            <a:ext cx="6400800" cy="1828800"/>
          </a:xfrm>
        </p:spPr>
        <p:txBody>
          <a:bodyPr/>
          <a:lstStyle/>
          <a:p>
            <a:r>
              <a:rPr lang="mt-MT" dirty="0"/>
              <a:t>Ħares lejn l-istampi.</a:t>
            </a:r>
            <a:br>
              <a:rPr lang="mt-MT" dirty="0"/>
            </a:br>
            <a:r>
              <a:rPr lang="mt-MT" dirty="0"/>
              <a:t>X’qed juru?</a:t>
            </a:r>
            <a:br>
              <a:rPr lang="mt-MT" dirty="0"/>
            </a:br>
            <a:r>
              <a:rPr lang="mt-MT" dirty="0"/>
              <a:t>Fiex ifakkruk?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05341A4-1B00-C8F4-5862-79A826C75023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3"/>
          <a:stretch/>
        </p:blipFill>
        <p:spPr>
          <a:xfrm>
            <a:off x="617324" y="1138102"/>
            <a:ext cx="4763135" cy="4581796"/>
          </a:xfr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A71C09-B728-22CF-5F72-D5A7C34A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61" y="1510632"/>
            <a:ext cx="5953556" cy="38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72C68-A946-6315-101F-2160AA48C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mpa 3">
            <a:extLst>
              <a:ext uri="{FF2B5EF4-FFF2-40B4-BE49-F238E27FC236}">
                <a16:creationId xmlns:a16="http://schemas.microsoft.com/office/drawing/2014/main" id="{08217D77-5793-B8FA-68F5-7667289C3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66" y="451253"/>
            <a:ext cx="5526668" cy="3680396"/>
          </a:xfrm>
          <a:prstGeom prst="rect">
            <a:avLst/>
          </a:prstGeom>
          <a:noFill/>
        </p:spPr>
      </p:pic>
      <p:pic>
        <p:nvPicPr>
          <p:cNvPr id="5" name="Stampa 4" descr="Stampa li fiha test&#10;&#10;Deskrizzjoni ġġenerata awtomatikament">
            <a:extLst>
              <a:ext uri="{FF2B5EF4-FFF2-40B4-BE49-F238E27FC236}">
                <a16:creationId xmlns:a16="http://schemas.microsoft.com/office/drawing/2014/main" id="{D0D7EEE3-CD37-5CF9-FC47-7138BEB420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167" b="65667" l="4167" r="96667">
                        <a14:foregroundMark x1="7000" y1="64000" x2="11833" y2="51167"/>
                        <a14:foregroundMark x1="7167" y1="42667" x2="21333" y2="42833"/>
                        <a14:foregroundMark x1="21500" y1="42833" x2="74000" y2="49167"/>
                        <a14:foregroundMark x1="42833" y1="44500" x2="51667" y2="44500"/>
                        <a14:foregroundMark x1="51667" y1="44500" x2="83000" y2="43500"/>
                        <a14:foregroundMark x1="83000" y1="43500" x2="87500" y2="43500"/>
                        <a14:foregroundMark x1="44833" y1="64167" x2="86667" y2="57000"/>
                        <a14:foregroundMark x1="64667" y1="63500" x2="89333" y2="61833"/>
                        <a14:foregroundMark x1="89333" y1="61833" x2="89333" y2="61833"/>
                        <a14:foregroundMark x1="89000" y1="60333" x2="95833" y2="55833"/>
                        <a14:foregroundMark x1="87833" y1="50167" x2="92833" y2="45833"/>
                        <a14:foregroundMark x1="81333" y1="53333" x2="83167" y2="49000"/>
                        <a14:foregroundMark x1="67333" y1="55500" x2="73000" y2="54333"/>
                        <a14:foregroundMark x1="36833" y1="53167" x2="47000" y2="48833"/>
                        <a14:foregroundMark x1="5167" y1="45000" x2="5167" y2="55000"/>
                        <a14:foregroundMark x1="5167" y1="55000" x2="8167" y2="47000"/>
                        <a14:foregroundMark x1="8167" y1="47000" x2="8333" y2="42333"/>
                        <a14:foregroundMark x1="6333" y1="43000" x2="6167" y2="41000"/>
                        <a14:foregroundMark x1="6167" y1="44333" x2="5167" y2="52333"/>
                        <a14:foregroundMark x1="29167" y1="59500" x2="62333" y2="55333"/>
                        <a14:foregroundMark x1="55000" y1="46167" x2="80167" y2="44333"/>
                        <a14:foregroundMark x1="60000" y1="42167" x2="79500" y2="42167"/>
                        <a14:foregroundMark x1="80833" y1="42667" x2="95500" y2="44333"/>
                        <a14:foregroundMark x1="86000" y1="61500" x2="96667" y2="62833"/>
                        <a14:foregroundMark x1="66167" y1="65500" x2="86500" y2="63000"/>
                        <a14:foregroundMark x1="86500" y1="63000" x2="96667" y2="64667"/>
                        <a14:foregroundMark x1="96667" y1="64667" x2="96833" y2="64833"/>
                        <a14:foregroundMark x1="95333" y1="53000" x2="95500" y2="42833"/>
                        <a14:foregroundMark x1="95500" y1="42833" x2="95333" y2="42667"/>
                        <a14:foregroundMark x1="4167" y1="55000" x2="5167" y2="64000"/>
                        <a14:foregroundMark x1="5000" y1="65833" x2="23167" y2="64000"/>
                        <a14:foregroundMark x1="23167" y1="64000" x2="45333" y2="6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4" b="32444"/>
          <a:stretch/>
        </p:blipFill>
        <p:spPr bwMode="auto">
          <a:xfrm>
            <a:off x="3317798" y="4494561"/>
            <a:ext cx="5715000" cy="172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993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D3365-1B36-0434-D30A-E16D0176D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ampa 2">
            <a:extLst>
              <a:ext uri="{FF2B5EF4-FFF2-40B4-BE49-F238E27FC236}">
                <a16:creationId xmlns:a16="http://schemas.microsoft.com/office/drawing/2014/main" id="{E2B8A2AD-374C-BF5B-52D5-B2C3FF964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39" y="530225"/>
            <a:ext cx="3864610" cy="5797550"/>
          </a:xfrm>
          <a:prstGeom prst="rect">
            <a:avLst/>
          </a:prstGeom>
          <a:noFill/>
        </p:spPr>
      </p:pic>
      <p:pic>
        <p:nvPicPr>
          <p:cNvPr id="8" name="Stampa 7">
            <a:extLst>
              <a:ext uri="{FF2B5EF4-FFF2-40B4-BE49-F238E27FC236}">
                <a16:creationId xmlns:a16="http://schemas.microsoft.com/office/drawing/2014/main" id="{F58BD0BA-A73B-24DE-3395-47DFD9D36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559" y="1640290"/>
            <a:ext cx="6286823" cy="38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E29C8-4803-ABEC-B6B8-AE5B4F61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mpa 1">
            <a:extLst>
              <a:ext uri="{FF2B5EF4-FFF2-40B4-BE49-F238E27FC236}">
                <a16:creationId xmlns:a16="http://schemas.microsoft.com/office/drawing/2014/main" id="{E1E44B67-77EF-379C-45A3-27BB427E0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" y="1880065"/>
            <a:ext cx="5043170" cy="3365500"/>
          </a:xfrm>
          <a:prstGeom prst="rect">
            <a:avLst/>
          </a:prstGeom>
          <a:noFill/>
        </p:spPr>
      </p:pic>
      <p:pic>
        <p:nvPicPr>
          <p:cNvPr id="3" name="Stampa 2">
            <a:extLst>
              <a:ext uri="{FF2B5EF4-FFF2-40B4-BE49-F238E27FC236}">
                <a16:creationId xmlns:a16="http://schemas.microsoft.com/office/drawing/2014/main" id="{1C2883B6-E55D-2C2B-17B7-2AE003232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405" y="2558774"/>
            <a:ext cx="4806315" cy="31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E595D9-27F3-FE1C-9A37-0F9F7903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/>
          <a:lstStyle/>
          <a:p>
            <a:pPr algn="ctr"/>
            <a:r>
              <a:rPr lang="mt-MT" sz="5400" dirty="0"/>
              <a:t>malti.skola.edu.mt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raining-presentation">
      <a:dk1>
        <a:srgbClr val="000000"/>
      </a:dk1>
      <a:lt1>
        <a:srgbClr val="FFFFFF"/>
      </a:lt1>
      <a:dk2>
        <a:srgbClr val="112CC1"/>
      </a:dk2>
      <a:lt2>
        <a:srgbClr val="E7E6E6"/>
      </a:lt2>
      <a:accent1>
        <a:srgbClr val="FF7128"/>
      </a:accent1>
      <a:accent2>
        <a:srgbClr val="FF2828"/>
      </a:accent2>
      <a:accent3>
        <a:srgbClr val="2849FD"/>
      </a:accent3>
      <a:accent4>
        <a:srgbClr val="D3DDFE"/>
      </a:accent4>
      <a:accent5>
        <a:srgbClr val="FBFF22"/>
      </a:accent5>
      <a:accent6>
        <a:srgbClr val="D90000"/>
      </a:accent6>
      <a:hlink>
        <a:srgbClr val="0563C1"/>
      </a:hlink>
      <a:folHlink>
        <a:srgbClr val="954F72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C52C5-6F65-4D42-B855-A3283C5558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4E976-D9B8-49D6-BB1E-30B410663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{93234DAF-ECFB-41D7-A287-25DA59DF69BA}tf03460604_win32</Template>
  <TotalTime>27</TotalTime>
  <Words>36</Words>
  <Application>Microsoft Office PowerPoint</Application>
  <PresentationFormat>Skrin wiesa'</PresentationFormat>
  <Paragraphs>10</Paragraphs>
  <Slides>7</Slides>
  <Notes>7</Notes>
  <HiddenSlides>0</HiddenSlides>
  <MMClips>0</MMClips>
  <ScaleCrop>false</ScaleCrop>
  <HeadingPairs>
    <vt:vector size="6" baseType="variant">
      <vt:variant>
        <vt:lpstr>Fonts Użati</vt:lpstr>
      </vt:variant>
      <vt:variant>
        <vt:i4>3</vt:i4>
      </vt:variant>
      <vt:variant>
        <vt:lpstr>Tema</vt:lpstr>
      </vt:variant>
      <vt:variant>
        <vt:i4>1</vt:i4>
      </vt:variant>
      <vt:variant>
        <vt:lpstr>Titli tas-Slajds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Custom</vt:lpstr>
      <vt:lpstr>Leħħiet – Introduzzjoni għat-tema         L-Ewwel Jum</vt:lpstr>
      <vt:lpstr>Ħares lejn l-istampi. X’qed juru? Fiex ifakkruk?</vt:lpstr>
      <vt:lpstr>Preżentazzjoni bil-PowerPoint</vt:lpstr>
      <vt:lpstr>Preżentazzjoni bil-PowerPoint</vt:lpstr>
      <vt:lpstr>Preżentazzjoni bil-PowerPoint</vt:lpstr>
      <vt:lpstr>Preżentazzjoni bil-PowerPoint</vt:lpstr>
      <vt:lpstr>malti.skola.edu.mt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Josette Baldacchino</dc:creator>
  <cp:lastModifiedBy>Josette Baldacchino</cp:lastModifiedBy>
  <cp:revision>3</cp:revision>
  <dcterms:created xsi:type="dcterms:W3CDTF">2025-01-22T10:04:27Z</dcterms:created>
  <dcterms:modified xsi:type="dcterms:W3CDTF">2026-05-11T10:08:05Z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