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  <p:sldId id="265" r:id="rId9"/>
    <p:sldId id="264" r:id="rId10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B27E-91EC-4007-9362-FACC366DD58C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A4E9-3074-437E-9485-10CCE6BE9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41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B27E-91EC-4007-9362-FACC366DD58C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A4E9-3074-437E-9485-10CCE6BE9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635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B27E-91EC-4007-9362-FACC366DD58C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A4E9-3074-437E-9485-10CCE6BE9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29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B27E-91EC-4007-9362-FACC366DD58C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A4E9-3074-437E-9485-10CCE6BE9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43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B27E-91EC-4007-9362-FACC366DD58C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A4E9-3074-437E-9485-10CCE6BE9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993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B27E-91EC-4007-9362-FACC366DD58C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A4E9-3074-437E-9485-10CCE6BE9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1289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B27E-91EC-4007-9362-FACC366DD58C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A4E9-3074-437E-9485-10CCE6BE9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387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B27E-91EC-4007-9362-FACC366DD58C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A4E9-3074-437E-9485-10CCE6BE9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589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B27E-91EC-4007-9362-FACC366DD58C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A4E9-3074-437E-9485-10CCE6BE9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293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B27E-91EC-4007-9362-FACC366DD58C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A4E9-3074-437E-9485-10CCE6BE9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2895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2B27E-91EC-4007-9362-FACC366DD58C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A4E9-3074-437E-9485-10CCE6BE9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63827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2B27E-91EC-4007-9362-FACC366DD58C}" type="datetimeFigureOut">
              <a:rPr lang="en-GB" smtClean="0"/>
              <a:t>18/06/2025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EA4E9-3074-437E-9485-10CCE6BE9E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6907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5664" y="1499084"/>
            <a:ext cx="8003458" cy="1140389"/>
          </a:xfrm>
          <a:solidFill>
            <a:srgbClr val="C00000"/>
          </a:solidFill>
          <a:ln w="76200">
            <a:solidFill>
              <a:srgbClr val="FFFF00"/>
            </a:solidFill>
          </a:ln>
        </p:spPr>
        <p:txBody>
          <a:bodyPr/>
          <a:lstStyle/>
          <a:p>
            <a:r>
              <a:rPr lang="mt-MT">
                <a:solidFill>
                  <a:srgbClr val="FFFF0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Il-Kitba ta’ Artiklu</a:t>
            </a:r>
            <a:endParaRPr lang="en-GB">
              <a:solidFill>
                <a:srgbClr val="FFFF0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08228" y="3736258"/>
            <a:ext cx="7752546" cy="3050390"/>
            <a:chOff x="408228" y="3736258"/>
            <a:chExt cx="7752546" cy="305039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228" y="3736258"/>
              <a:ext cx="3569099" cy="3050390"/>
            </a:xfrm>
            <a:prstGeom prst="rect">
              <a:avLst/>
            </a:prstGeom>
          </p:spPr>
        </p:pic>
        <p:sp>
          <p:nvSpPr>
            <p:cNvPr id="6" name="Rectangular Callout 5"/>
            <p:cNvSpPr/>
            <p:nvPr/>
          </p:nvSpPr>
          <p:spPr>
            <a:xfrm>
              <a:off x="4326194" y="3824748"/>
              <a:ext cx="3834580" cy="1042220"/>
            </a:xfrm>
            <a:prstGeom prst="wedgeRectCallout">
              <a:avLst>
                <a:gd name="adj1" fmla="val -69368"/>
                <a:gd name="adj2" fmla="val 36085"/>
              </a:avLst>
            </a:prstGeom>
            <a:solidFill>
              <a:srgbClr val="C0000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Kif issir?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43992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19597" y="648070"/>
            <a:ext cx="11594236" cy="6209930"/>
            <a:chOff x="319597" y="350961"/>
            <a:chExt cx="11594236" cy="650703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9779" y="350961"/>
              <a:ext cx="5584054" cy="6507039"/>
            </a:xfrm>
            <a:prstGeom prst="rect">
              <a:avLst/>
            </a:prstGeom>
          </p:spPr>
        </p:pic>
        <p:sp>
          <p:nvSpPr>
            <p:cNvPr id="7" name="Rectangular Callout 6"/>
            <p:cNvSpPr/>
            <p:nvPr/>
          </p:nvSpPr>
          <p:spPr>
            <a:xfrm>
              <a:off x="319597" y="587407"/>
              <a:ext cx="8923538" cy="1507723"/>
            </a:xfrm>
            <a:prstGeom prst="wedgeRectCallout">
              <a:avLst>
                <a:gd name="adj1" fmla="val 58224"/>
                <a:gd name="adj2" fmla="val 72073"/>
              </a:avLst>
            </a:prstGeom>
            <a:solidFill>
              <a:srgbClr val="C0000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F’gazzetti,rivisti u maga</a:t>
              </a:r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ż</a:t>
              </a:r>
              <a:r>
                <a:rPr lang="en-GB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ins</a:t>
              </a:r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fost</a:t>
              </a:r>
            </a:p>
            <a:p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l-oħrajn.</a:t>
              </a:r>
              <a:endParaRPr lang="en-GB" sz="4400">
                <a:solidFill>
                  <a:srgbClr val="FFFF0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28" y="3736258"/>
            <a:ext cx="3569099" cy="3050390"/>
          </a:xfrm>
          <a:prstGeom prst="rect">
            <a:avLst/>
          </a:prstGeom>
        </p:spPr>
      </p:pic>
      <p:sp>
        <p:nvSpPr>
          <p:cNvPr id="5" name="Rectangular Callout 4"/>
          <p:cNvSpPr/>
          <p:nvPr/>
        </p:nvSpPr>
        <p:spPr>
          <a:xfrm>
            <a:off x="4062010" y="5150655"/>
            <a:ext cx="7851823" cy="1198485"/>
          </a:xfrm>
          <a:prstGeom prst="wedgeRectCallout">
            <a:avLst>
              <a:gd name="adj1" fmla="val -63914"/>
              <a:gd name="adj2" fmla="val -62591"/>
            </a:avLst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>
                <a:solidFill>
                  <a:srgbClr val="FFFF0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Fejn insibu l-kitba ta’ artiklu?</a:t>
            </a:r>
          </a:p>
        </p:txBody>
      </p:sp>
    </p:spTree>
    <p:extLst>
      <p:ext uri="{BB962C8B-B14F-4D97-AF65-F5344CB8AC3E}">
        <p14:creationId xmlns:p14="http://schemas.microsoft.com/office/powerpoint/2010/main" val="45225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24287" y="0"/>
            <a:ext cx="12067713" cy="6888608"/>
            <a:chOff x="336372" y="-240161"/>
            <a:chExt cx="11840854" cy="735949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593172" y="383661"/>
              <a:ext cx="5584054" cy="6735677"/>
            </a:xfrm>
            <a:prstGeom prst="rect">
              <a:avLst/>
            </a:prstGeom>
          </p:spPr>
        </p:pic>
        <p:sp>
          <p:nvSpPr>
            <p:cNvPr id="7" name="Rectangular Callout 6"/>
            <p:cNvSpPr/>
            <p:nvPr/>
          </p:nvSpPr>
          <p:spPr>
            <a:xfrm>
              <a:off x="336372" y="-240161"/>
              <a:ext cx="8681171" cy="3907582"/>
            </a:xfrm>
            <a:prstGeom prst="wedgeRectCallout">
              <a:avLst>
                <a:gd name="adj1" fmla="val 65351"/>
                <a:gd name="adj2" fmla="val 21260"/>
              </a:avLst>
            </a:prstGeom>
            <a:solidFill>
              <a:srgbClr val="C0000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Artiklu jista’ jiddeskrivi persuna, post,esperjenza jew avveniment, Jista’ jipprovdi wkoll</a:t>
              </a:r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</a:t>
              </a:r>
            </a:p>
            <a:p>
              <a:r>
                <a:rPr lang="en-GB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i</a:t>
              </a:r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nformazzjoni</a:t>
              </a:r>
              <a:r>
                <a:rPr lang="en-GB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,opinjoni jew parir</a:t>
              </a:r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dwar xi suġġett</a:t>
              </a:r>
              <a:r>
                <a:rPr lang="en-GB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.</a:t>
              </a:r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</a:t>
              </a:r>
              <a:endParaRPr lang="en-GB" sz="4400">
                <a:solidFill>
                  <a:srgbClr val="FFFF0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228" y="3736258"/>
            <a:ext cx="3569099" cy="3050390"/>
          </a:xfrm>
          <a:prstGeom prst="rect">
            <a:avLst/>
          </a:prstGeom>
        </p:spPr>
      </p:pic>
      <p:sp>
        <p:nvSpPr>
          <p:cNvPr id="5" name="Rectangular Callout 4"/>
          <p:cNvSpPr/>
          <p:nvPr/>
        </p:nvSpPr>
        <p:spPr>
          <a:xfrm>
            <a:off x="4085617" y="5131199"/>
            <a:ext cx="6621986" cy="1198485"/>
          </a:xfrm>
          <a:prstGeom prst="wedgeRectCallout">
            <a:avLst>
              <a:gd name="adj1" fmla="val -63914"/>
              <a:gd name="adj2" fmla="val -62591"/>
            </a:avLst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mt-MT" sz="4400">
                <a:solidFill>
                  <a:srgbClr val="FFFF0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X’tista’ ssib f’artiklu</a:t>
            </a:r>
            <a:r>
              <a:rPr lang="en-GB" sz="4400">
                <a:solidFill>
                  <a:srgbClr val="FFFF0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3154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95309" y="553300"/>
            <a:ext cx="11996691" cy="6304700"/>
            <a:chOff x="-115331" y="350961"/>
            <a:chExt cx="12029164" cy="673567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9779" y="350961"/>
              <a:ext cx="5584054" cy="6735677"/>
            </a:xfrm>
            <a:prstGeom prst="rect">
              <a:avLst/>
            </a:prstGeom>
          </p:spPr>
        </p:pic>
        <p:sp>
          <p:nvSpPr>
            <p:cNvPr id="7" name="Rectangular Callout 6"/>
            <p:cNvSpPr/>
            <p:nvPr/>
          </p:nvSpPr>
          <p:spPr>
            <a:xfrm>
              <a:off x="-115331" y="812621"/>
              <a:ext cx="8707671" cy="2124535"/>
            </a:xfrm>
            <a:prstGeom prst="wedgeRectCallout">
              <a:avLst>
                <a:gd name="adj1" fmla="val 64434"/>
                <a:gd name="adj2" fmla="val 23696"/>
              </a:avLst>
            </a:prstGeom>
            <a:solidFill>
              <a:srgbClr val="C0000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Mal-artiklu tista’ ssib ritratti u kepxins li jmorru mas-suġġett.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77364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36533" y="325820"/>
            <a:ext cx="11855467" cy="6546003"/>
            <a:chOff x="281235" y="93163"/>
            <a:chExt cx="11632598" cy="699347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9779" y="350961"/>
              <a:ext cx="5584054" cy="6735677"/>
            </a:xfrm>
            <a:prstGeom prst="rect">
              <a:avLst/>
            </a:prstGeom>
          </p:spPr>
        </p:pic>
        <p:sp>
          <p:nvSpPr>
            <p:cNvPr id="7" name="Rectangular Callout 6"/>
            <p:cNvSpPr/>
            <p:nvPr/>
          </p:nvSpPr>
          <p:spPr>
            <a:xfrm>
              <a:off x="281235" y="93163"/>
              <a:ext cx="8707671" cy="3975237"/>
            </a:xfrm>
            <a:prstGeom prst="wedgeRectCallout">
              <a:avLst>
                <a:gd name="adj1" fmla="val 61021"/>
                <a:gd name="adj2" fmla="val 18760"/>
              </a:avLst>
            </a:prstGeom>
            <a:solidFill>
              <a:srgbClr val="C0000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L-</a:t>
              </a:r>
              <a:r>
                <a:rPr lang="en-GB" sz="4400" dirty="0" err="1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ewwel</a:t>
              </a:r>
              <a:r>
                <a:rPr lang="en-GB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</a:t>
              </a:r>
              <a:r>
                <a:rPr lang="en-GB" sz="4400" dirty="0" err="1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trid</a:t>
              </a:r>
              <a:r>
                <a:rPr lang="en-GB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</a:t>
              </a:r>
              <a:r>
                <a:rPr lang="en-GB" sz="4400" dirty="0" err="1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tibda</a:t>
              </a:r>
              <a:r>
                <a:rPr lang="en-GB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bit-</a:t>
              </a:r>
              <a:r>
                <a:rPr lang="en-GB" sz="4400" dirty="0" err="1">
                  <a:solidFill>
                    <a:schemeClr val="bg1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titlu</a:t>
              </a:r>
              <a:r>
                <a:rPr lang="en-GB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.</a:t>
              </a:r>
            </a:p>
            <a:p>
              <a:r>
                <a:rPr lang="en-GB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Dan g</a:t>
              </a:r>
              <a:r>
                <a:rPr lang="mt-MT" sz="4400" dirty="0" err="1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ħandu</a:t>
              </a:r>
              <a:r>
                <a:rPr lang="mt-MT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jkun interessanti ħalli jiġbed lin-nies biex </a:t>
              </a:r>
              <a:r>
                <a:rPr lang="mt-MT" sz="4400" dirty="0" err="1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jaqrawh</a:t>
              </a:r>
              <a:r>
                <a:rPr lang="mt-MT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.</a:t>
              </a:r>
            </a:p>
            <a:p>
              <a:r>
                <a:rPr lang="mt-MT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Taħt ikteb </a:t>
              </a:r>
              <a:r>
                <a:rPr lang="mt-MT" sz="4400" dirty="0">
                  <a:solidFill>
                    <a:schemeClr val="bg1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isem fittizju</a:t>
              </a:r>
              <a:r>
                <a:rPr lang="mt-MT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. </a:t>
              </a:r>
              <a:endParaRPr lang="en-GB" sz="4400" dirty="0">
                <a:solidFill>
                  <a:srgbClr val="FFFF0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endParaRPr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93" y="4046706"/>
            <a:ext cx="3569099" cy="2825117"/>
          </a:xfrm>
          <a:prstGeom prst="rect">
            <a:avLst/>
          </a:prstGeom>
        </p:spPr>
      </p:pic>
      <p:sp>
        <p:nvSpPr>
          <p:cNvPr id="5" name="Rectangular Callout 4"/>
          <p:cNvSpPr/>
          <p:nvPr/>
        </p:nvSpPr>
        <p:spPr>
          <a:xfrm>
            <a:off x="4085617" y="5131199"/>
            <a:ext cx="7324928" cy="1198485"/>
          </a:xfrm>
          <a:prstGeom prst="wedgeRectCallout">
            <a:avLst>
              <a:gd name="adj1" fmla="val -65906"/>
              <a:gd name="adj2" fmla="val -49604"/>
            </a:avLst>
          </a:prstGeom>
          <a:solidFill>
            <a:srgbClr val="C00000"/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400">
                <a:solidFill>
                  <a:srgbClr val="FFFF0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Kif ikun imqassam artiklu?</a:t>
            </a:r>
          </a:p>
        </p:txBody>
      </p:sp>
    </p:spTree>
    <p:extLst>
      <p:ext uri="{BB962C8B-B14F-4D97-AF65-F5344CB8AC3E}">
        <p14:creationId xmlns:p14="http://schemas.microsoft.com/office/powerpoint/2010/main" val="18202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82872" y="0"/>
            <a:ext cx="12109128" cy="6871823"/>
            <a:chOff x="32343" y="-254929"/>
            <a:chExt cx="11881490" cy="734156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29779" y="350961"/>
              <a:ext cx="5584054" cy="6735677"/>
            </a:xfrm>
            <a:prstGeom prst="rect">
              <a:avLst/>
            </a:prstGeom>
          </p:spPr>
        </p:pic>
        <p:sp>
          <p:nvSpPr>
            <p:cNvPr id="7" name="Rectangular Callout 6"/>
            <p:cNvSpPr/>
            <p:nvPr/>
          </p:nvSpPr>
          <p:spPr>
            <a:xfrm>
              <a:off x="32343" y="-254929"/>
              <a:ext cx="8707671" cy="5362593"/>
            </a:xfrm>
            <a:prstGeom prst="wedgeRectCallout">
              <a:avLst>
                <a:gd name="adj1" fmla="val 64638"/>
                <a:gd name="adj2" fmla="val 2837"/>
              </a:avLst>
            </a:prstGeom>
            <a:solidFill>
              <a:srgbClr val="C0000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Wara kompli ikteb l-artiklu permezz ta’ paragrafi.  Ibda     bl-</a:t>
              </a:r>
              <a:r>
                <a:rPr lang="mt-MT" sz="4400">
                  <a:solidFill>
                    <a:schemeClr val="bg1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introduzzjoni</a:t>
              </a:r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biex tintroduċi s-suġġett.  Kompli bl-</a:t>
              </a:r>
              <a:r>
                <a:rPr lang="mt-MT" sz="4400">
                  <a:solidFill>
                    <a:schemeClr val="bg1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iżvilupp</a:t>
              </a:r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fejn titkellem aktar dwar is-suġġett.  Spiċċa bl-</a:t>
              </a:r>
              <a:r>
                <a:rPr lang="mt-MT" sz="4400">
                  <a:solidFill>
                    <a:schemeClr val="bg1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għeluq</a:t>
              </a:r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fejn tagħlaq    is-suġġett.</a:t>
              </a:r>
              <a:endParaRPr lang="en-GB" sz="4400">
                <a:solidFill>
                  <a:srgbClr val="FFFF0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89743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90623" y="553300"/>
            <a:ext cx="11774240" cy="6304700"/>
            <a:chOff x="565143" y="350961"/>
            <a:chExt cx="11719829" cy="673567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00918" y="350961"/>
              <a:ext cx="5584054" cy="6735677"/>
            </a:xfrm>
            <a:prstGeom prst="rect">
              <a:avLst/>
            </a:prstGeom>
          </p:spPr>
        </p:pic>
        <p:sp>
          <p:nvSpPr>
            <p:cNvPr id="7" name="Rectangular Callout 6"/>
            <p:cNvSpPr/>
            <p:nvPr/>
          </p:nvSpPr>
          <p:spPr>
            <a:xfrm>
              <a:off x="565143" y="1152211"/>
              <a:ext cx="7551064" cy="2377237"/>
            </a:xfrm>
            <a:prstGeom prst="wedgeRectCallout">
              <a:avLst>
                <a:gd name="adj1" fmla="val 70641"/>
                <a:gd name="adj2" fmla="val 22417"/>
              </a:avLst>
            </a:prstGeom>
            <a:solidFill>
              <a:srgbClr val="C0000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GB" sz="4400" dirty="0" err="1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Naraw</a:t>
              </a:r>
              <a:r>
                <a:rPr lang="en-GB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e</a:t>
              </a:r>
              <a:r>
                <a:rPr lang="mt-MT" sz="4400" dirty="0" err="1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żempju</a:t>
              </a:r>
              <a:r>
                <a:rPr lang="mt-MT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 ta’ artiklu </a:t>
              </a:r>
            </a:p>
            <a:p>
              <a:r>
                <a:rPr lang="mt-MT" sz="4400" dirty="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fil-paġna li ġejja.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40213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7354" y="195957"/>
            <a:ext cx="11798423" cy="6001643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L-Internet </a:t>
            </a:r>
          </a:p>
          <a:p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Artiklu miktub minn </a:t>
            </a:r>
            <a:r>
              <a:rPr lang="mt-MT" sz="2400" i="1" dirty="0" err="1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Miranda</a:t>
            </a:r>
            <a:r>
              <a:rPr lang="mt-MT" sz="2400" i="1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 </a:t>
            </a:r>
          </a:p>
          <a:p>
            <a:endParaRPr lang="mt-MT" sz="2400" dirty="0"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  <a:p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Trid </a:t>
            </a:r>
            <a:r>
              <a:rPr lang="mt-MT" sz="2400" dirty="0" err="1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dizzjunarju,atlas,enċiklopedija,kotba,mezz</a:t>
            </a:r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 ta’ komunikazzjoni jew televixin?</a:t>
            </a:r>
          </a:p>
          <a:p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Tħares lejn xejn iżjed ħlief l-internet.</a:t>
            </a:r>
          </a:p>
          <a:p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L-internet illum huwa stil ta’ ħajja li ma </a:t>
            </a:r>
            <a:r>
              <a:rPr lang="mt-MT" sz="2400" dirty="0" err="1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ngħaddux</a:t>
            </a:r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 mingħajru.  Trid tfittex xi </a:t>
            </a:r>
          </a:p>
          <a:p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informazzjoni dwar xi suġġett, uża l-internet u warrab l-enċiklopedija fil-ġenb. </a:t>
            </a:r>
          </a:p>
          <a:p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Għandek diffikultà kif tinkiteb xi kelma jew trid tkun taf it-tifsira ta’ xi kelma, uża l-internet u warrab id-dizzjunarju fil-ġenb.  Trid tkun taf fejn jinsab pajjiż          fid-dinja, uża l-internet u warrab l-</a:t>
            </a:r>
            <a:r>
              <a:rPr lang="mt-MT" sz="2400" dirty="0" err="1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atlas</a:t>
            </a:r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 fil-ġenb.  Trid titkellem ma’ </a:t>
            </a:r>
            <a:r>
              <a:rPr lang="mt-MT" sz="2400" dirty="0" err="1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qaribek</a:t>
            </a:r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 barra minn xtutna, uża l-internet u warrab il-</a:t>
            </a:r>
            <a:r>
              <a:rPr lang="mt-MT" sz="2400" dirty="0" err="1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mowbajl</a:t>
            </a:r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 fil-ġenb.  Trid tfittex stampa għal xi proġett tal-iskola, uża l-internet u warrab il-</a:t>
            </a:r>
            <a:r>
              <a:rPr lang="mt-MT" sz="2400" dirty="0" err="1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magażins</a:t>
            </a:r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 fil-ġenb.  Trid tara xi film sabiħ, uża l-internet u warrab it-televixin fil-ġenb.  </a:t>
            </a:r>
          </a:p>
          <a:p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Fi ftit kliem l-internet joffri ħafna soluzzjonijiet fil-ħajja mgħaġġla tal-lum.  X’taħseb?</a:t>
            </a:r>
          </a:p>
          <a:p>
            <a:r>
              <a:rPr lang="mt-MT" sz="2400" dirty="0"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 </a:t>
            </a:r>
          </a:p>
        </p:txBody>
      </p:sp>
      <p:pic>
        <p:nvPicPr>
          <p:cNvPr id="1026" name="Picture 2" descr="Image result for interne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9402" y="5388321"/>
            <a:ext cx="1875198" cy="1469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2594605" y="143405"/>
            <a:ext cx="9198001" cy="5904040"/>
            <a:chOff x="1701227" y="108240"/>
            <a:chExt cx="8544526" cy="5904040"/>
          </a:xfrm>
        </p:grpSpPr>
        <p:grpSp>
          <p:nvGrpSpPr>
            <p:cNvPr id="17" name="Group 16"/>
            <p:cNvGrpSpPr/>
            <p:nvPr/>
          </p:nvGrpSpPr>
          <p:grpSpPr>
            <a:xfrm>
              <a:off x="1701227" y="108240"/>
              <a:ext cx="8544526" cy="5540064"/>
              <a:chOff x="1942963" y="84961"/>
              <a:chExt cx="8544526" cy="5540064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3896050" y="84961"/>
                <a:ext cx="1953087" cy="36146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>
                    <a:solidFill>
                      <a:schemeClr val="tx1"/>
                    </a:solidFill>
                    <a:latin typeface="Andika" panose="02000000000000000000" pitchFamily="2" charset="0"/>
                    <a:ea typeface="Andika" panose="02000000000000000000" pitchFamily="2" charset="0"/>
                    <a:cs typeface="Andika" panose="02000000000000000000" pitchFamily="2" charset="0"/>
                  </a:rPr>
                  <a:t>It-Titlu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4031729" y="557287"/>
                <a:ext cx="2405851" cy="361466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>
                    <a:solidFill>
                      <a:schemeClr val="tx1"/>
                    </a:solidFill>
                    <a:latin typeface="Andika" panose="02000000000000000000" pitchFamily="2" charset="0"/>
                    <a:ea typeface="Andika" panose="02000000000000000000" pitchFamily="2" charset="0"/>
                    <a:cs typeface="Andika" panose="02000000000000000000" pitchFamily="2" charset="0"/>
                  </a:rPr>
                  <a:t>L-isem fittizju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7834544" y="1578117"/>
                <a:ext cx="2652945" cy="324945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>
                    <a:solidFill>
                      <a:schemeClr val="tx1"/>
                    </a:solidFill>
                    <a:latin typeface="Andika" panose="02000000000000000000" pitchFamily="2" charset="0"/>
                    <a:ea typeface="Andika" panose="02000000000000000000" pitchFamily="2" charset="0"/>
                    <a:cs typeface="Andika" panose="02000000000000000000" pitchFamily="2" charset="0"/>
                  </a:rPr>
                  <a:t>L-Introduzzjoni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9110817" y="2640087"/>
                <a:ext cx="1266399" cy="190448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>
                    <a:solidFill>
                      <a:schemeClr val="tx1"/>
                    </a:solidFill>
                    <a:latin typeface="Andika" panose="02000000000000000000" pitchFamily="2" charset="0"/>
                    <a:ea typeface="Andika" panose="02000000000000000000" pitchFamily="2" charset="0"/>
                    <a:cs typeface="Andika" panose="02000000000000000000" pitchFamily="2" charset="0"/>
                  </a:rPr>
                  <a:t>L-Iżvilupp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1942963" y="5365042"/>
                <a:ext cx="1953087" cy="259983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mt-MT" dirty="0">
                    <a:solidFill>
                      <a:schemeClr val="tx1"/>
                    </a:solidFill>
                    <a:latin typeface="Andika" panose="02000000000000000000" pitchFamily="2" charset="0"/>
                    <a:ea typeface="Andika" panose="02000000000000000000" pitchFamily="2" charset="0"/>
                    <a:cs typeface="Andika" panose="02000000000000000000" pitchFamily="2" charset="0"/>
                  </a:rPr>
                  <a:t>L-Għeluq</a:t>
                </a:r>
                <a:endParaRPr lang="en-GB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6771365" y="5648304"/>
              <a:ext cx="1953087" cy="363976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mt-MT" dirty="0">
                  <a:solidFill>
                    <a:schemeClr val="tx1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L-Istampa</a:t>
              </a:r>
              <a:endParaRPr lang="en-GB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94290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55664" y="1499084"/>
            <a:ext cx="8003458" cy="1140389"/>
          </a:xfrm>
          <a:solidFill>
            <a:srgbClr val="C00000"/>
          </a:solidFill>
          <a:ln w="76200">
            <a:solidFill>
              <a:srgbClr val="FFFF00"/>
            </a:solidFill>
          </a:ln>
        </p:spPr>
        <p:txBody>
          <a:bodyPr/>
          <a:lstStyle/>
          <a:p>
            <a:r>
              <a:rPr lang="mt-MT">
                <a:solidFill>
                  <a:srgbClr val="FFFF0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rPr>
              <a:t>malti.skola.edu.mt</a:t>
            </a:r>
            <a:endParaRPr lang="en-GB">
              <a:solidFill>
                <a:srgbClr val="FFFF00"/>
              </a:solidFill>
              <a:latin typeface="Andika" panose="02000000000000000000" pitchFamily="2" charset="0"/>
              <a:ea typeface="Andika" panose="02000000000000000000" pitchFamily="2" charset="0"/>
              <a:cs typeface="Andika" panose="02000000000000000000" pitchFamily="2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08228" y="3736258"/>
            <a:ext cx="7752546" cy="3050390"/>
            <a:chOff x="408228" y="3736258"/>
            <a:chExt cx="7752546" cy="305039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228" y="3736258"/>
              <a:ext cx="3569099" cy="3050390"/>
            </a:xfrm>
            <a:prstGeom prst="rect">
              <a:avLst/>
            </a:prstGeom>
          </p:spPr>
        </p:pic>
        <p:sp>
          <p:nvSpPr>
            <p:cNvPr id="6" name="Rectangular Callout 5"/>
            <p:cNvSpPr/>
            <p:nvPr/>
          </p:nvSpPr>
          <p:spPr>
            <a:xfrm>
              <a:off x="4326194" y="3824748"/>
              <a:ext cx="3834580" cy="1042220"/>
            </a:xfrm>
            <a:prstGeom prst="wedgeRectCallout">
              <a:avLst>
                <a:gd name="adj1" fmla="val -69368"/>
                <a:gd name="adj2" fmla="val 36085"/>
              </a:avLst>
            </a:prstGeom>
            <a:solidFill>
              <a:srgbClr val="C00000"/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mt-MT" sz="4400">
                  <a:solidFill>
                    <a:srgbClr val="FFFF00"/>
                  </a:solidFill>
                  <a:latin typeface="Andika" panose="02000000000000000000" pitchFamily="2" charset="0"/>
                  <a:ea typeface="Andika" panose="02000000000000000000" pitchFamily="2" charset="0"/>
                  <a:cs typeface="Andika" panose="02000000000000000000" pitchFamily="2" charset="0"/>
                </a:rPr>
                <a:t>Saħħa</a:t>
              </a:r>
              <a:endParaRPr lang="en-GB" sz="4400">
                <a:solidFill>
                  <a:srgbClr val="FFFF00"/>
                </a:solidFill>
                <a:latin typeface="Andika" panose="02000000000000000000" pitchFamily="2" charset="0"/>
                <a:ea typeface="Andika" panose="02000000000000000000" pitchFamily="2" charset="0"/>
                <a:cs typeface="Andika" panose="02000000000000000000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3943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297</Words>
  <Application>Microsoft Office PowerPoint</Application>
  <PresentationFormat>Skrin wiesa'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Użati</vt:lpstr>
      </vt:variant>
      <vt:variant>
        <vt:i4>4</vt:i4>
      </vt:variant>
      <vt:variant>
        <vt:lpstr>Tema</vt:lpstr>
      </vt:variant>
      <vt:variant>
        <vt:i4>1</vt:i4>
      </vt:variant>
      <vt:variant>
        <vt:lpstr>Titli tas-Slajds</vt:lpstr>
      </vt:variant>
      <vt:variant>
        <vt:i4>9</vt:i4>
      </vt:variant>
    </vt:vector>
  </HeadingPairs>
  <TitlesOfParts>
    <vt:vector size="14" baseType="lpstr">
      <vt:lpstr>Andika</vt:lpstr>
      <vt:lpstr>Arial</vt:lpstr>
      <vt:lpstr>Calibri</vt:lpstr>
      <vt:lpstr>Calibri Light</vt:lpstr>
      <vt:lpstr>Office Theme</vt:lpstr>
      <vt:lpstr>Il-Kitba ta’ Artiklu</vt:lpstr>
      <vt:lpstr>Preżentazzjoni bil-PowerPoint</vt:lpstr>
      <vt:lpstr>Preżentazzjoni bil-PowerPoint</vt:lpstr>
      <vt:lpstr>Preżentazzjoni bil-PowerPoint</vt:lpstr>
      <vt:lpstr>Preżentazzjoni bil-PowerPoint</vt:lpstr>
      <vt:lpstr>Preżentazzjoni bil-PowerPoint</vt:lpstr>
      <vt:lpstr>Preżentazzjoni bil-PowerPoint</vt:lpstr>
      <vt:lpstr>Preżentazzjoni bil-PowerPoint</vt:lpstr>
      <vt:lpstr>malti.skola.edu.mt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Il-Kitba ta’ Artiklu</dc:title>
  <dc:creator>|Josette Baldacchino</dc:creator>
  <cp:lastModifiedBy>Josette Baldacchino</cp:lastModifiedBy>
  <cp:revision>29</cp:revision>
  <cp:lastPrinted>2019-12-11T08:10:45Z</cp:lastPrinted>
  <dcterms:created xsi:type="dcterms:W3CDTF">2019-11-29T09:39:27Z</dcterms:created>
  <dcterms:modified xsi:type="dcterms:W3CDTF">2025-06-18T09:31:32Z</dcterms:modified>
</cp:coreProperties>
</file>