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72" r:id="rId6"/>
    <p:sldId id="273" r:id="rId7"/>
    <p:sldId id="259" r:id="rId8"/>
    <p:sldId id="261" r:id="rId9"/>
    <p:sldId id="262" r:id="rId10"/>
    <p:sldId id="263" r:id="rId11"/>
    <p:sldId id="264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at-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E47F4A-1E62-16C1-223C-2450870E8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Sottotitlu 2">
            <a:extLst>
              <a:ext uri="{FF2B5EF4-FFF2-40B4-BE49-F238E27FC236}">
                <a16:creationId xmlns:a16="http://schemas.microsoft.com/office/drawing/2014/main" id="{9D130AEA-51BF-0B35-9639-18FBDCD2C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Ikklikkja biex teditja l-istil tas-sottotitlu Master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9DFE62B9-F5CE-74FE-F59B-BBC8EAB5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313DA80B-6E7C-2D3C-1208-1A447293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B234FF1F-8393-3111-B4C4-FD9D25E7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0819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u Test Vertik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ABDFFB-4ECF-551F-A9B0-AF843A5F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9A34815D-2091-FC54-6844-ED96254AE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028E9220-A07E-40DC-29F4-44CE726F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745D8BA1-5BC6-2F98-94B5-487A8B4B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7874A7C5-E42C-98B3-0544-FAD7644A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9901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kali u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kali 1">
            <a:extLst>
              <a:ext uri="{FF2B5EF4-FFF2-40B4-BE49-F238E27FC236}">
                <a16:creationId xmlns:a16="http://schemas.microsoft.com/office/drawing/2014/main" id="{435A9032-B040-27F0-6884-0DF2B9C80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' Test Vertikali 2">
            <a:extLst>
              <a:ext uri="{FF2B5EF4-FFF2-40B4-BE49-F238E27FC236}">
                <a16:creationId xmlns:a16="http://schemas.microsoft.com/office/drawing/2014/main" id="{2AF45F41-034E-7BA5-8C31-C3FC7C4C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523D65B5-84EE-2AF2-801C-CA839ACE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AF862B5B-E331-C393-740F-682C3556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4159B66A-6FA2-E28F-87C4-078F2409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287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u Konte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03189-27DC-B345-3459-61944D78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CD225E46-71FF-6AFF-9C0B-3F30B9827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1B8AD5D8-B09A-7578-7F1E-B7FF5B61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EA0618E2-3C52-AE0F-94EC-C8C2DDDD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3E39BD87-58ED-0258-24BB-7669AFBD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3730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zjoni tat-Taq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A230EB-EE12-3448-50AF-E69FD507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1436BC6D-7193-BA38-8532-C44C295D4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D9498B70-4169-80D8-7074-5D7DDB6F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82F0BD3B-C6AF-ACEE-6B0A-07BF2324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9A4746B4-58B7-3AA8-3400-B4169A23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9562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Żewġ K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22399B-27D7-AE59-DEA1-69E0C733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B370D993-41D2-A268-BA35-0A9B6EBFF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1E08EA1C-DFB1-D870-5C2D-053DD3177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1AE7C36E-3F89-0758-ECF3-A4FC1206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6FAB0308-B8A2-8505-FCA4-870C1918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D1B8A837-7205-4338-DDDF-F3582FF7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8458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qab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5E4D0A-696B-7B91-1044-7F929BEB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C13DF82A-BCEB-4969-0519-2DF42B2E9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4" name="Placeholder tal-Kontenut 3">
            <a:extLst>
              <a:ext uri="{FF2B5EF4-FFF2-40B4-BE49-F238E27FC236}">
                <a16:creationId xmlns:a16="http://schemas.microsoft.com/office/drawing/2014/main" id="{5F4D6D6E-C95C-FF5D-BD23-B451F7CA9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5" name="Placeholder tat-Test 4">
            <a:extLst>
              <a:ext uri="{FF2B5EF4-FFF2-40B4-BE49-F238E27FC236}">
                <a16:creationId xmlns:a16="http://schemas.microsoft.com/office/drawing/2014/main" id="{FFAD897A-0360-71EB-F167-48BEDE963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6" name="Placeholder tal-Kontenut 5">
            <a:extLst>
              <a:ext uri="{FF2B5EF4-FFF2-40B4-BE49-F238E27FC236}">
                <a16:creationId xmlns:a16="http://schemas.microsoft.com/office/drawing/2014/main" id="{47F28063-AA39-3D36-E5C7-7BE80250B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7" name="Placeholder tad-Data 6">
            <a:extLst>
              <a:ext uri="{FF2B5EF4-FFF2-40B4-BE49-F238E27FC236}">
                <a16:creationId xmlns:a16="http://schemas.microsoft.com/office/drawing/2014/main" id="{4FE8D7BB-C7F9-1010-02B9-F2132462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8" name="Placeholder ta' Qiegħ il-Paġna 7">
            <a:extLst>
              <a:ext uri="{FF2B5EF4-FFF2-40B4-BE49-F238E27FC236}">
                <a16:creationId xmlns:a16="http://schemas.microsoft.com/office/drawing/2014/main" id="{21BE69AF-8FDF-6574-D82C-8D4B713E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Placeholder tan-Numru tas-Slajd 8">
            <a:extLst>
              <a:ext uri="{FF2B5EF4-FFF2-40B4-BE49-F238E27FC236}">
                <a16:creationId xmlns:a16="http://schemas.microsoft.com/office/drawing/2014/main" id="{F07ABC2D-3C3D-6C30-18E9-ECA9D7E3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705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u B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3A43E3D-FEBC-561B-2A72-AB9E1C24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d-Data 2">
            <a:extLst>
              <a:ext uri="{FF2B5EF4-FFF2-40B4-BE49-F238E27FC236}">
                <a16:creationId xmlns:a16="http://schemas.microsoft.com/office/drawing/2014/main" id="{33DA4419-CC92-553E-E855-072549DD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4" name="Placeholder ta' Qiegħ il-Paġna 3">
            <a:extLst>
              <a:ext uri="{FF2B5EF4-FFF2-40B4-BE49-F238E27FC236}">
                <a16:creationId xmlns:a16="http://schemas.microsoft.com/office/drawing/2014/main" id="{592FC1F7-9FE1-0E02-545D-B8DB2F03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Placeholder tan-Numru tas-Slajd 4">
            <a:extLst>
              <a:ext uri="{FF2B5EF4-FFF2-40B4-BE49-F238E27FC236}">
                <a16:creationId xmlns:a16="http://schemas.microsoft.com/office/drawing/2014/main" id="{6BD8B194-14F8-DE63-3CEF-0ED06D3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2576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j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d-Data 1">
            <a:extLst>
              <a:ext uri="{FF2B5EF4-FFF2-40B4-BE49-F238E27FC236}">
                <a16:creationId xmlns:a16="http://schemas.microsoft.com/office/drawing/2014/main" id="{75BB083E-27AE-7FB9-C3A9-0567AD0B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3" name="Placeholder ta' Qiegħ il-Paġna 2">
            <a:extLst>
              <a:ext uri="{FF2B5EF4-FFF2-40B4-BE49-F238E27FC236}">
                <a16:creationId xmlns:a16="http://schemas.microsoft.com/office/drawing/2014/main" id="{4A5F5E72-48B2-F0D7-758F-E85DFEFE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Placeholder tan-Numru tas-Slajd 3">
            <a:extLst>
              <a:ext uri="{FF2B5EF4-FFF2-40B4-BE49-F238E27FC236}">
                <a16:creationId xmlns:a16="http://schemas.microsoft.com/office/drawing/2014/main" id="{C9F829BB-25E5-DCD9-A523-F97C312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811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ut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C2D74A-3CEE-BBD5-3A24-FBF5FEF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Kontenut 2">
            <a:extLst>
              <a:ext uri="{FF2B5EF4-FFF2-40B4-BE49-F238E27FC236}">
                <a16:creationId xmlns:a16="http://schemas.microsoft.com/office/drawing/2014/main" id="{C479589A-8DE9-7EFD-EF86-A79FDE10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917B6368-38C3-B88D-9F21-F32A261F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07C00D94-0EFD-22E3-4E55-E3A65D8A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6FF0AFB0-ABDC-752C-8192-5D03B4CC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28A333CC-C9FD-A1AC-1B3F-BDD00574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5099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ampa b'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CE34F7-C329-206F-73F5-46C4CB8D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l-Istampa 2">
            <a:extLst>
              <a:ext uri="{FF2B5EF4-FFF2-40B4-BE49-F238E27FC236}">
                <a16:creationId xmlns:a16="http://schemas.microsoft.com/office/drawing/2014/main" id="{6BDDBCA0-5577-23F3-2634-0A09BB97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Placeholder tat-Test 3">
            <a:extLst>
              <a:ext uri="{FF2B5EF4-FFF2-40B4-BE49-F238E27FC236}">
                <a16:creationId xmlns:a16="http://schemas.microsoft.com/office/drawing/2014/main" id="{3710A51E-B9F8-4703-9CE3-3BD2134A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Ikklikkja biex teditja l-istili tat-test Master</a:t>
            </a:r>
          </a:p>
        </p:txBody>
      </p:sp>
      <p:sp>
        <p:nvSpPr>
          <p:cNvPr id="5" name="Placeholder tad-Data 4">
            <a:extLst>
              <a:ext uri="{FF2B5EF4-FFF2-40B4-BE49-F238E27FC236}">
                <a16:creationId xmlns:a16="http://schemas.microsoft.com/office/drawing/2014/main" id="{225ADE70-1427-7FB1-A030-16783D16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6" name="Placeholder ta' Qiegħ il-Paġna 5">
            <a:extLst>
              <a:ext uri="{FF2B5EF4-FFF2-40B4-BE49-F238E27FC236}">
                <a16:creationId xmlns:a16="http://schemas.microsoft.com/office/drawing/2014/main" id="{4F1803C1-0FE3-7419-A0CD-6DDC3896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Placeholder tan-Numru tas-Slajd 6">
            <a:extLst>
              <a:ext uri="{FF2B5EF4-FFF2-40B4-BE49-F238E27FC236}">
                <a16:creationId xmlns:a16="http://schemas.microsoft.com/office/drawing/2014/main" id="{5ADF9E79-B4F5-A099-71C9-4340D908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9869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t-Titlu 1">
            <a:extLst>
              <a:ext uri="{FF2B5EF4-FFF2-40B4-BE49-F238E27FC236}">
                <a16:creationId xmlns:a16="http://schemas.microsoft.com/office/drawing/2014/main" id="{53CCF9EE-856B-7C38-980F-07F0057E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Ikklikkja biex teditja l-istil tat-titlu Master</a:t>
            </a:r>
            <a:endParaRPr lang="en-MT"/>
          </a:p>
        </p:txBody>
      </p:sp>
      <p:sp>
        <p:nvSpPr>
          <p:cNvPr id="3" name="Placeholder tat-Test 2">
            <a:extLst>
              <a:ext uri="{FF2B5EF4-FFF2-40B4-BE49-F238E27FC236}">
                <a16:creationId xmlns:a16="http://schemas.microsoft.com/office/drawing/2014/main" id="{616CF076-DC4D-6D0C-7A68-C0B666C38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Ikklikkja biex teditja l-istili tat-test Master</a:t>
            </a:r>
          </a:p>
          <a:p>
            <a:pPr lvl="1"/>
            <a:r>
              <a:rPr lang="mt-MT"/>
              <a:t>It-tieni livell</a:t>
            </a:r>
          </a:p>
          <a:p>
            <a:pPr lvl="2"/>
            <a:r>
              <a:rPr lang="mt-MT"/>
              <a:t>It-tielet livell</a:t>
            </a:r>
          </a:p>
          <a:p>
            <a:pPr lvl="3"/>
            <a:r>
              <a:rPr lang="mt-MT"/>
              <a:t>Ir-raba' livell</a:t>
            </a:r>
          </a:p>
          <a:p>
            <a:pPr lvl="4"/>
            <a:r>
              <a:rPr lang="mt-MT"/>
              <a:t>Il-ħames livell</a:t>
            </a:r>
            <a:endParaRPr lang="en-MT"/>
          </a:p>
        </p:txBody>
      </p:sp>
      <p:sp>
        <p:nvSpPr>
          <p:cNvPr id="4" name="Placeholder tad-Data 3">
            <a:extLst>
              <a:ext uri="{FF2B5EF4-FFF2-40B4-BE49-F238E27FC236}">
                <a16:creationId xmlns:a16="http://schemas.microsoft.com/office/drawing/2014/main" id="{61F7985B-8C9D-B561-D4A7-F08AC2FA1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505D-1213-4317-9D51-4C3479091ED6}" type="datetimeFigureOut">
              <a:rPr lang="en-MT" smtClean="0"/>
              <a:t>19/10/2022</a:t>
            </a:fld>
            <a:endParaRPr lang="en-MT"/>
          </a:p>
        </p:txBody>
      </p:sp>
      <p:sp>
        <p:nvSpPr>
          <p:cNvPr id="5" name="Placeholder ta' Qiegħ il-Paġna 4">
            <a:extLst>
              <a:ext uri="{FF2B5EF4-FFF2-40B4-BE49-F238E27FC236}">
                <a16:creationId xmlns:a16="http://schemas.microsoft.com/office/drawing/2014/main" id="{CE04A034-DC6B-EBD9-75A7-04B0EF40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Placeholder tan-Numru tas-Slajd 5">
            <a:extLst>
              <a:ext uri="{FF2B5EF4-FFF2-40B4-BE49-F238E27FC236}">
                <a16:creationId xmlns:a16="http://schemas.microsoft.com/office/drawing/2014/main" id="{9760D5C2-237F-18C1-A675-42D701CEE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DBE2-0C5A-41A4-BE99-0073E34432DB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7016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543040" y="804335"/>
            <a:ext cx="5181600" cy="191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Il-Malti bħala Lingwa Barranija</a:t>
            </a:r>
            <a:r>
              <a:rPr lang="mt-MT" sz="4400" b="1" dirty="0">
                <a:ln w="22225">
                  <a:solidFill>
                    <a:schemeClr val="accent2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– Ir-Raba’ Sena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tampa 4">
            <a:extLst>
              <a:ext uri="{FF2B5EF4-FFF2-40B4-BE49-F238E27FC236}">
                <a16:creationId xmlns:a16="http://schemas.microsoft.com/office/drawing/2014/main" id="{93891D29-6112-BD0A-4428-7CEA50A8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-2" b="438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Kaxxa tat-Test 6">
            <a:extLst>
              <a:ext uri="{FF2B5EF4-FFF2-40B4-BE49-F238E27FC236}">
                <a16:creationId xmlns:a16="http://schemas.microsoft.com/office/drawing/2014/main" id="{2CCA0A4B-1EB8-E45F-936A-FBA04C8C63FF}"/>
              </a:ext>
            </a:extLst>
          </p:cNvPr>
          <p:cNvSpPr txBox="1"/>
          <p:nvPr/>
        </p:nvSpPr>
        <p:spPr>
          <a:xfrm>
            <a:off x="6254771" y="4331814"/>
            <a:ext cx="546986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Kitba K1:  Nikteb poeżija sempliċi dwari nnifsi jew dwar ħaddieħor billi ndaħħal xi verbi jew aġġettivi jew inżid xi frażijiet fil-vojt.</a:t>
            </a:r>
          </a:p>
        </p:txBody>
      </p:sp>
    </p:spTree>
    <p:extLst>
      <p:ext uri="{BB962C8B-B14F-4D97-AF65-F5344CB8AC3E}">
        <p14:creationId xmlns:p14="http://schemas.microsoft.com/office/powerpoint/2010/main" val="35739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09600" y="-568960"/>
            <a:ext cx="10038080" cy="1539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Dan huwa dak li kiteb Adam </a:t>
            </a:r>
            <a:r>
              <a:rPr lang="mt-MT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Fisher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sz="4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pSp>
        <p:nvGrpSpPr>
          <p:cNvPr id="28" name="Iggruppar 27">
            <a:extLst>
              <a:ext uri="{FF2B5EF4-FFF2-40B4-BE49-F238E27FC236}">
                <a16:creationId xmlns:a16="http://schemas.microsoft.com/office/drawing/2014/main" id="{557439AB-EEBF-CA54-9CC7-9E54ED271C85}"/>
              </a:ext>
            </a:extLst>
          </p:cNvPr>
          <p:cNvGrpSpPr/>
          <p:nvPr/>
        </p:nvGrpSpPr>
        <p:grpSpPr>
          <a:xfrm>
            <a:off x="1336971" y="1458572"/>
            <a:ext cx="10550229" cy="5010843"/>
            <a:chOff x="1336971" y="1458572"/>
            <a:chExt cx="10550229" cy="5010843"/>
          </a:xfrm>
        </p:grpSpPr>
        <p:grpSp>
          <p:nvGrpSpPr>
            <p:cNvPr id="20" name="Iggruppar 19">
              <a:extLst>
                <a:ext uri="{FF2B5EF4-FFF2-40B4-BE49-F238E27FC236}">
                  <a16:creationId xmlns:a16="http://schemas.microsoft.com/office/drawing/2014/main" id="{443A71E2-807E-0708-966A-A3B2D24F26F7}"/>
                </a:ext>
              </a:extLst>
            </p:cNvPr>
            <p:cNvGrpSpPr/>
            <p:nvPr/>
          </p:nvGrpSpPr>
          <p:grpSpPr>
            <a:xfrm>
              <a:off x="1336971" y="1458572"/>
              <a:ext cx="1913319" cy="5010843"/>
              <a:chOff x="3328331" y="-496928"/>
              <a:chExt cx="3436881" cy="7354928"/>
            </a:xfrm>
          </p:grpSpPr>
          <p:pic>
            <p:nvPicPr>
              <p:cNvPr id="21" name="Stampa 20" descr="Stampa li fiha pupa&#10;&#10;Deskrizzjoni ġġenerata awtomatikament">
                <a:extLst>
                  <a:ext uri="{FF2B5EF4-FFF2-40B4-BE49-F238E27FC236}">
                    <a16:creationId xmlns:a16="http://schemas.microsoft.com/office/drawing/2014/main" id="{0A937C9F-2584-6F18-CB8B-4E8BAB1C9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8331" y="-496928"/>
                <a:ext cx="3436881" cy="7354928"/>
              </a:xfrm>
              <a:prstGeom prst="rect">
                <a:avLst/>
              </a:prstGeom>
            </p:spPr>
          </p:pic>
          <p:grpSp>
            <p:nvGrpSpPr>
              <p:cNvPr id="22" name="Iggruppar 21">
                <a:extLst>
                  <a:ext uri="{FF2B5EF4-FFF2-40B4-BE49-F238E27FC236}">
                    <a16:creationId xmlns:a16="http://schemas.microsoft.com/office/drawing/2014/main" id="{61EA41B3-06E0-2D70-B0CE-6E7A41DA7746}"/>
                  </a:ext>
                </a:extLst>
              </p:cNvPr>
              <p:cNvGrpSpPr/>
              <p:nvPr/>
            </p:nvGrpSpPr>
            <p:grpSpPr>
              <a:xfrm rot="913368">
                <a:off x="4313002" y="982529"/>
                <a:ext cx="301103" cy="386807"/>
                <a:chOff x="1061545" y="1082566"/>
                <a:chExt cx="909495" cy="1416794"/>
              </a:xfrm>
            </p:grpSpPr>
            <p:sp>
              <p:nvSpPr>
                <p:cNvPr id="26" name="Ovali 25">
                  <a:extLst>
                    <a:ext uri="{FF2B5EF4-FFF2-40B4-BE49-F238E27FC236}">
                      <a16:creationId xmlns:a16="http://schemas.microsoft.com/office/drawing/2014/main" id="{5AC75C75-67AF-AE97-80D3-C3EE41FB33CF}"/>
                    </a:ext>
                  </a:extLst>
                </p:cNvPr>
                <p:cNvSpPr/>
                <p:nvPr/>
              </p:nvSpPr>
              <p:spPr>
                <a:xfrm>
                  <a:off x="1061545" y="1082566"/>
                  <a:ext cx="909495" cy="141679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T"/>
                </a:p>
              </p:txBody>
            </p:sp>
            <p:sp>
              <p:nvSpPr>
                <p:cNvPr id="27" name="Ovali 26">
                  <a:extLst>
                    <a:ext uri="{FF2B5EF4-FFF2-40B4-BE49-F238E27FC236}">
                      <a16:creationId xmlns:a16="http://schemas.microsoft.com/office/drawing/2014/main" id="{1868809F-8FDC-C824-341A-E0848D2C28A1}"/>
                    </a:ext>
                  </a:extLst>
                </p:cNvPr>
                <p:cNvSpPr/>
                <p:nvPr/>
              </p:nvSpPr>
              <p:spPr>
                <a:xfrm>
                  <a:off x="1334321" y="1426198"/>
                  <a:ext cx="440525" cy="7040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T"/>
                </a:p>
              </p:txBody>
            </p:sp>
          </p:grpSp>
          <p:grpSp>
            <p:nvGrpSpPr>
              <p:cNvPr id="23" name="Iggruppar 22">
                <a:extLst>
                  <a:ext uri="{FF2B5EF4-FFF2-40B4-BE49-F238E27FC236}">
                    <a16:creationId xmlns:a16="http://schemas.microsoft.com/office/drawing/2014/main" id="{BCB168E3-514C-F526-F73C-5C5DC310D187}"/>
                  </a:ext>
                </a:extLst>
              </p:cNvPr>
              <p:cNvGrpSpPr/>
              <p:nvPr/>
            </p:nvGrpSpPr>
            <p:grpSpPr>
              <a:xfrm rot="913368">
                <a:off x="5183713" y="1053600"/>
                <a:ext cx="301103" cy="386807"/>
                <a:chOff x="1061545" y="1082566"/>
                <a:chExt cx="909495" cy="1416794"/>
              </a:xfrm>
            </p:grpSpPr>
            <p:sp>
              <p:nvSpPr>
                <p:cNvPr id="24" name="Ovali 23">
                  <a:extLst>
                    <a:ext uri="{FF2B5EF4-FFF2-40B4-BE49-F238E27FC236}">
                      <a16:creationId xmlns:a16="http://schemas.microsoft.com/office/drawing/2014/main" id="{16EE936C-509B-5DCB-F709-88046035C0E4}"/>
                    </a:ext>
                  </a:extLst>
                </p:cNvPr>
                <p:cNvSpPr/>
                <p:nvPr/>
              </p:nvSpPr>
              <p:spPr>
                <a:xfrm>
                  <a:off x="1061545" y="1082566"/>
                  <a:ext cx="909495" cy="141679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T"/>
                </a:p>
              </p:txBody>
            </p:sp>
            <p:sp>
              <p:nvSpPr>
                <p:cNvPr id="25" name="Ovali 24">
                  <a:extLst>
                    <a:ext uri="{FF2B5EF4-FFF2-40B4-BE49-F238E27FC236}">
                      <a16:creationId xmlns:a16="http://schemas.microsoft.com/office/drawing/2014/main" id="{B1F74B5E-1DBA-1E0C-0B04-AAF6B3CFBCC2}"/>
                    </a:ext>
                  </a:extLst>
                </p:cNvPr>
                <p:cNvSpPr/>
                <p:nvPr/>
              </p:nvSpPr>
              <p:spPr>
                <a:xfrm>
                  <a:off x="1334321" y="1426198"/>
                  <a:ext cx="440525" cy="7040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T"/>
                </a:p>
              </p:txBody>
            </p:sp>
          </p:grpSp>
        </p:grpSp>
        <p:sp>
          <p:nvSpPr>
            <p:cNvPr id="4" name="Rettangolu 3">
              <a:extLst>
                <a:ext uri="{FF2B5EF4-FFF2-40B4-BE49-F238E27FC236}">
                  <a16:creationId xmlns:a16="http://schemas.microsoft.com/office/drawing/2014/main" id="{E64CA303-2B83-30A0-F6A9-4724D1154C67}"/>
                </a:ext>
              </a:extLst>
            </p:cNvPr>
            <p:cNvSpPr/>
            <p:nvPr/>
          </p:nvSpPr>
          <p:spPr>
            <a:xfrm>
              <a:off x="4318000" y="1458572"/>
              <a:ext cx="7569200" cy="44488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Jiena</a:t>
              </a:r>
              <a:r>
                <a:rPr lang="en-MT" sz="12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 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Adam Fisher</a:t>
              </a: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Għajnejja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ħodor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bħaż-żebbuġ</a:t>
              </a:r>
              <a:endPara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Xagħri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nokkli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u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iswed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bħat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-tut</a:t>
              </a: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Kemm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inħobb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en-MT" sz="2800" dirty="0" err="1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niekol</a:t>
              </a:r>
              <a:r>
                <a:rPr lang="en-MT" sz="2800" dirty="0">
                  <a:solidFill>
                    <a:schemeClr val="bg1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il-pizza! </a:t>
              </a:r>
            </a:p>
          </p:txBody>
        </p:sp>
        <p:sp>
          <p:nvSpPr>
            <p:cNvPr id="18" name="Ovali 17">
              <a:extLst>
                <a:ext uri="{FF2B5EF4-FFF2-40B4-BE49-F238E27FC236}">
                  <a16:creationId xmlns:a16="http://schemas.microsoft.com/office/drawing/2014/main" id="{8DD7A50D-3CC6-80DE-F480-EF2B76068FED}"/>
                </a:ext>
              </a:extLst>
            </p:cNvPr>
            <p:cNvSpPr/>
            <p:nvPr/>
          </p:nvSpPr>
          <p:spPr>
            <a:xfrm rot="913368">
              <a:off x="1903460" y="2480483"/>
              <a:ext cx="145843" cy="192223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i 18">
              <a:extLst>
                <a:ext uri="{FF2B5EF4-FFF2-40B4-BE49-F238E27FC236}">
                  <a16:creationId xmlns:a16="http://schemas.microsoft.com/office/drawing/2014/main" id="{8205DC4C-D7D0-8EA8-0122-F828DDD49909}"/>
                </a:ext>
              </a:extLst>
            </p:cNvPr>
            <p:cNvSpPr/>
            <p:nvPr/>
          </p:nvSpPr>
          <p:spPr>
            <a:xfrm rot="913368">
              <a:off x="2388188" y="2519564"/>
              <a:ext cx="145843" cy="192223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317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09600" y="-568960"/>
            <a:ext cx="10038080" cy="1539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Dan huwa dak li kiteb </a:t>
            </a:r>
            <a:r>
              <a:rPr lang="mt-MT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Denzin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Anand:</a:t>
            </a:r>
            <a:endParaRPr lang="en-US" sz="4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ttangolu 3">
            <a:extLst>
              <a:ext uri="{FF2B5EF4-FFF2-40B4-BE49-F238E27FC236}">
                <a16:creationId xmlns:a16="http://schemas.microsoft.com/office/drawing/2014/main" id="{E64CA303-2B83-30A0-F6A9-4724D1154C67}"/>
              </a:ext>
            </a:extLst>
          </p:cNvPr>
          <p:cNvSpPr/>
          <p:nvPr/>
        </p:nvSpPr>
        <p:spPr>
          <a:xfrm>
            <a:off x="4321223" y="1127051"/>
            <a:ext cx="7596457" cy="5254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Jiena</a:t>
            </a:r>
            <a:r>
              <a:rPr lang="en-MT" sz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Denzin Anand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Għajnejja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kannella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bħall-kafè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Nuċċali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nilbes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biex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nara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aħjar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Inħobb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niekol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il-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pastizzi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Imma ma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tantx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inħobb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niekol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rizzi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</a:t>
            </a:r>
          </a:p>
        </p:txBody>
      </p:sp>
      <p:pic>
        <p:nvPicPr>
          <p:cNvPr id="5" name="Stampa 4">
            <a:extLst>
              <a:ext uri="{FF2B5EF4-FFF2-40B4-BE49-F238E27FC236}">
                <a16:creationId xmlns:a16="http://schemas.microsoft.com/office/drawing/2014/main" id="{BA952DFA-A112-B6A0-F704-1B4A8DAF6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4" b="91876" l="9984" r="89976">
                        <a14:foregroundMark x1="47939" y1="91876" x2="51496" y2="88278"/>
                        <a14:foregroundMark x1="37591" y1="60065" x2="45675" y2="55538"/>
                        <a14:foregroundMark x1="45675" y1="55538" x2="45675" y2="55538"/>
                        <a14:foregroundMark x1="32700" y1="59701" x2="42846" y2="59499"/>
                        <a14:foregroundMark x1="42846" y1="59499" x2="42846" y2="59499"/>
                        <a14:foregroundMark x1="57154" y1="60065" x2="71625" y2="56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15381"/>
          <a:stretch/>
        </p:blipFill>
        <p:spPr>
          <a:xfrm>
            <a:off x="274320" y="981052"/>
            <a:ext cx="3738880" cy="54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6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0" y="181219"/>
            <a:ext cx="12368463" cy="1246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6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Leah</a:t>
            </a:r>
            <a:r>
              <a:rPr lang="mt-MT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kitbet xi ħaġa naqra differenti. Ħares lejn l-istampa u ara għandekx ħila timla l-kliem nieqes:</a:t>
            </a:r>
            <a:endParaRPr lang="en-US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ttangolu 3">
            <a:extLst>
              <a:ext uri="{FF2B5EF4-FFF2-40B4-BE49-F238E27FC236}">
                <a16:creationId xmlns:a16="http://schemas.microsoft.com/office/drawing/2014/main" id="{E64CA303-2B83-30A0-F6A9-4724D1154C67}"/>
              </a:ext>
            </a:extLst>
          </p:cNvPr>
          <p:cNvSpPr/>
          <p:nvPr/>
        </p:nvSpPr>
        <p:spPr>
          <a:xfrm>
            <a:off x="4321223" y="1427747"/>
            <a:ext cx="7596457" cy="5406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Jiena</a:t>
            </a:r>
            <a:r>
              <a:rPr lang="en-MT" sz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Leah Benzo.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Għajnejja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_________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bħad-dlam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kannella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bħaċ-ċikkulata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kulur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favorit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tiegħi hu r- ________.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Dejjem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nidħak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 f__________.</a:t>
            </a:r>
          </a:p>
        </p:txBody>
      </p:sp>
      <p:pic>
        <p:nvPicPr>
          <p:cNvPr id="3" name="Stampa 2" descr="Stampa li fiha pupa&#10;&#10;Deskrizzjoni ġġenerata awtomatikament">
            <a:extLst>
              <a:ext uri="{FF2B5EF4-FFF2-40B4-BE49-F238E27FC236}">
                <a16:creationId xmlns:a16="http://schemas.microsoft.com/office/drawing/2014/main" id="{6714898F-4880-0BB7-13B1-0008333FE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989221"/>
            <a:ext cx="2597217" cy="47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5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8534C0AF-1310-54EA-D151-38E50E35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t="1" r="2" b="34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axxa tat-Test 6">
            <a:extLst>
              <a:ext uri="{FF2B5EF4-FFF2-40B4-BE49-F238E27FC236}">
                <a16:creationId xmlns:a16="http://schemas.microsoft.com/office/drawing/2014/main" id="{99E7F674-4A4C-80CC-990B-86CBB53E9995}"/>
              </a:ext>
            </a:extLst>
          </p:cNvPr>
          <p:cNvSpPr txBox="1"/>
          <p:nvPr/>
        </p:nvSpPr>
        <p:spPr>
          <a:xfrm>
            <a:off x="4652211" y="680916"/>
            <a:ext cx="7395411" cy="167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Issa jmiss lilek.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mt-MT" sz="3600" dirty="0">
                <a:solidFill>
                  <a:prstClr val="white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Uża dak li tgħallimt hawn biex tikteb poeżija dwarek innifsek.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441440" y="3217335"/>
            <a:ext cx="5181600" cy="191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mt-MT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kumimoji="0" lang="mt-MT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alti.skola.edu.mt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tampa 4">
            <a:extLst>
              <a:ext uri="{FF2B5EF4-FFF2-40B4-BE49-F238E27FC236}">
                <a16:creationId xmlns:a16="http://schemas.microsoft.com/office/drawing/2014/main" id="{93891D29-6112-BD0A-4428-7CEA50A8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-2" b="438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31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7355840" y="1702679"/>
            <a:ext cx="462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Din l-għalliema 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trid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lit-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tfal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tal-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klassi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jiktbu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poeżija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dwarhom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US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infushom</a:t>
            </a:r>
            <a:r>
              <a:rPr lang="en-US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Stampa 7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614A666A-1B1C-6DD6-ACB2-314531B91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77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Kaxxa tat-Test 8">
            <a:extLst>
              <a:ext uri="{FF2B5EF4-FFF2-40B4-BE49-F238E27FC236}">
                <a16:creationId xmlns:a16="http://schemas.microsoft.com/office/drawing/2014/main" id="{D3FAF422-2CB3-C91B-7FA1-0DDC0248EBAA}"/>
              </a:ext>
            </a:extLst>
          </p:cNvPr>
          <p:cNvSpPr txBox="1"/>
          <p:nvPr/>
        </p:nvSpPr>
        <p:spPr>
          <a:xfrm>
            <a:off x="2875280" y="1149031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2800" dirty="0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Poeżija: </a:t>
            </a:r>
            <a:r>
              <a:rPr lang="en-MT" sz="2800" dirty="0" err="1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Jien</a:t>
            </a:r>
            <a:endParaRPr lang="en-MT" sz="2800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28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8534C0AF-1310-54EA-D151-38E50E35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771"/>
          <a:stretch/>
        </p:blipFill>
        <p:spPr>
          <a:xfrm>
            <a:off x="0" y="148856"/>
            <a:ext cx="12192000" cy="6709144"/>
          </a:xfrm>
          <a:prstGeom prst="rect">
            <a:avLst/>
          </a:prstGeom>
        </p:spPr>
      </p:pic>
      <p:sp>
        <p:nvSpPr>
          <p:cNvPr id="5" name="Kaxxa tat-Test 4">
            <a:extLst>
              <a:ext uri="{FF2B5EF4-FFF2-40B4-BE49-F238E27FC236}">
                <a16:creationId xmlns:a16="http://schemas.microsoft.com/office/drawing/2014/main" id="{217A96E7-D6D6-0916-1149-7CE98D6E78A0}"/>
              </a:ext>
            </a:extLst>
          </p:cNvPr>
          <p:cNvSpPr txBox="1"/>
          <p:nvPr/>
        </p:nvSpPr>
        <p:spPr>
          <a:xfrm>
            <a:off x="5864365" y="393701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T" sz="3600" b="1" u="sng" dirty="0" err="1">
                <a:solidFill>
                  <a:schemeClr val="bg1"/>
                </a:solidFill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Tqassim</a:t>
            </a:r>
            <a:endParaRPr lang="en-MT" sz="3600" b="1" u="sng" dirty="0">
              <a:solidFill>
                <a:schemeClr val="bg1"/>
              </a:solidFill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endParaRPr>
          </a:p>
        </p:txBody>
      </p:sp>
      <p:sp>
        <p:nvSpPr>
          <p:cNvPr id="6" name="Rettangolu 5">
            <a:extLst>
              <a:ext uri="{FF2B5EF4-FFF2-40B4-BE49-F238E27FC236}">
                <a16:creationId xmlns:a16="http://schemas.microsoft.com/office/drawing/2014/main" id="{29B56847-7050-92E2-1D91-60B35A545DF1}"/>
              </a:ext>
            </a:extLst>
          </p:cNvPr>
          <p:cNvSpPr/>
          <p:nvPr/>
        </p:nvSpPr>
        <p:spPr>
          <a:xfrm>
            <a:off x="4535869" y="1284877"/>
            <a:ext cx="6324443" cy="79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ktbu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isimkom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 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kunjomkom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8534C0AF-1310-54EA-D151-38E50E35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" b="34180"/>
          <a:stretch/>
        </p:blipFill>
        <p:spPr>
          <a:xfrm>
            <a:off x="-85060" y="0"/>
            <a:ext cx="12046688" cy="6858000"/>
          </a:xfrm>
          <a:prstGeom prst="rect">
            <a:avLst/>
          </a:prstGeom>
        </p:spPr>
      </p:pic>
      <p:sp>
        <p:nvSpPr>
          <p:cNvPr id="2" name="Rettangolu 1">
            <a:extLst>
              <a:ext uri="{FF2B5EF4-FFF2-40B4-BE49-F238E27FC236}">
                <a16:creationId xmlns:a16="http://schemas.microsoft.com/office/drawing/2014/main" id="{8E0A5AB8-E79D-4DF3-CAD3-CCD81BE59DF6}"/>
              </a:ext>
            </a:extLst>
          </p:cNvPr>
          <p:cNvSpPr/>
          <p:nvPr/>
        </p:nvSpPr>
        <p:spPr>
          <a:xfrm>
            <a:off x="5401774" y="3031015"/>
            <a:ext cx="6559854" cy="79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mt-MT" sz="32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ktbu</a:t>
            </a:r>
            <a:r>
              <a:rPr lang="mt-MT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dwar id-dehra tagħkom. Eżempju l-kulur tax-xagħar u l-kulur tal-għajnejn.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mt-MT" sz="32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2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Qabbluhom</a:t>
            </a:r>
            <a:r>
              <a:rPr lang="mt-MT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ma’ xi ħaġa.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Eżempju: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Xagħar twil bħal ta’ </a:t>
            </a:r>
            <a:r>
              <a:rPr lang="mt-MT" sz="32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Rapunzel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8534C0AF-1310-54EA-D151-38E50E35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" b="34180"/>
          <a:stretch/>
        </p:blipFill>
        <p:spPr>
          <a:xfrm>
            <a:off x="-131843" y="0"/>
            <a:ext cx="12046688" cy="6858000"/>
          </a:xfrm>
          <a:prstGeom prst="rect">
            <a:avLst/>
          </a:prstGeom>
        </p:spPr>
      </p:pic>
      <p:sp>
        <p:nvSpPr>
          <p:cNvPr id="3" name="Rettangolu 2">
            <a:extLst>
              <a:ext uri="{FF2B5EF4-FFF2-40B4-BE49-F238E27FC236}">
                <a16:creationId xmlns:a16="http://schemas.microsoft.com/office/drawing/2014/main" id="{2B52FEAA-3788-23B0-C489-43F0F99A833E}"/>
              </a:ext>
            </a:extLst>
          </p:cNvPr>
          <p:cNvSpPr/>
          <p:nvPr/>
        </p:nvSpPr>
        <p:spPr>
          <a:xfrm>
            <a:off x="4885728" y="1811815"/>
            <a:ext cx="6227011" cy="79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ktbu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dwar l-ikel li 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tħobbu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jew li ma </a:t>
            </a:r>
            <a:r>
              <a:rPr lang="mt-MT" sz="36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tħobbux</a:t>
            </a:r>
            <a:r>
              <a:rPr lang="mt-MT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mpa 3" descr="Stampa li fiha test, grafika tal-vectors&#10;&#10;Deskrizzjoni ġġenerata awtomatikament">
            <a:extLst>
              <a:ext uri="{FF2B5EF4-FFF2-40B4-BE49-F238E27FC236}">
                <a16:creationId xmlns:a16="http://schemas.microsoft.com/office/drawing/2014/main" id="{8534C0AF-1310-54EA-D151-38E50E35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t="1" r="2" b="34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axxa tat-Test 6">
            <a:extLst>
              <a:ext uri="{FF2B5EF4-FFF2-40B4-BE49-F238E27FC236}">
                <a16:creationId xmlns:a16="http://schemas.microsoft.com/office/drawing/2014/main" id="{99E7F674-4A4C-80CC-990B-86CBB53E9995}"/>
              </a:ext>
            </a:extLst>
          </p:cNvPr>
          <p:cNvSpPr txBox="1"/>
          <p:nvPr/>
        </p:nvSpPr>
        <p:spPr>
          <a:xfrm>
            <a:off x="4220411" y="388816"/>
            <a:ext cx="7395411" cy="2825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Il-poeżija tiġi isbaħ jekk iddaħħlu kliem li għandu l-istess ħoss: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Eżempju: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 inħobb it-</a:t>
            </a:r>
            <a:r>
              <a:rPr kumimoji="0" lang="mt-M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timp</a:t>
            </a:r>
            <a:r>
              <a:rPr kumimoji="0" lang="mt-M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ana</a:t>
            </a:r>
            <a:endParaRPr kumimoji="0" lang="mt-M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Imma ma </a:t>
            </a:r>
            <a:r>
              <a:rPr kumimoji="0" lang="mt-M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nħobbx</a:t>
            </a: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il-ban</a:t>
            </a: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ana</a:t>
            </a:r>
            <a:r>
              <a:rPr kumimoji="0" lang="mt-M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09600" y="-568960"/>
            <a:ext cx="10038080" cy="1539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Dan huwa dak li kitbet Tina:</a:t>
            </a:r>
            <a:endParaRPr lang="en-US" sz="4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ttangolu 3">
            <a:extLst>
              <a:ext uri="{FF2B5EF4-FFF2-40B4-BE49-F238E27FC236}">
                <a16:creationId xmlns:a16="http://schemas.microsoft.com/office/drawing/2014/main" id="{E64CA303-2B83-30A0-F6A9-4724D1154C67}"/>
              </a:ext>
            </a:extLst>
          </p:cNvPr>
          <p:cNvSpPr/>
          <p:nvPr/>
        </p:nvSpPr>
        <p:spPr>
          <a:xfrm>
            <a:off x="5588000" y="1270000"/>
            <a:ext cx="5811520" cy="5322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Jiena</a:t>
            </a:r>
            <a:r>
              <a:rPr lang="en-MT" sz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Tina Russo</a:t>
            </a:r>
          </a:p>
          <a:p>
            <a:pPr>
              <a:lnSpc>
                <a:spcPct val="200000"/>
              </a:lnSpc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Għajnejja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blu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bħall-baħar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isfar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bħax-xemx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Marbut jew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maħlul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ejjem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pulit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 </a:t>
            </a:r>
            <a:r>
              <a:rPr lang="en-MT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</a:p>
        </p:txBody>
      </p:sp>
      <p:pic>
        <p:nvPicPr>
          <p:cNvPr id="5" name="Stampa 4" descr="Stampa li fiha gugarell, pupa, grafika tal-vectors&#10;&#10;Deskrizzjoni ġġenerata awtomatikament">
            <a:extLst>
              <a:ext uri="{FF2B5EF4-FFF2-40B4-BE49-F238E27FC236}">
                <a16:creationId xmlns:a16="http://schemas.microsoft.com/office/drawing/2014/main" id="{30BF6AE3-4DB0-2CEF-9CF8-67F670E04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2"/>
          <a:stretch/>
        </p:blipFill>
        <p:spPr>
          <a:xfrm>
            <a:off x="-142240" y="837588"/>
            <a:ext cx="4721068" cy="58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6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09600" y="-568960"/>
            <a:ext cx="10038080" cy="1539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Dan huwa dak li kiteb Boris:</a:t>
            </a:r>
            <a:endParaRPr lang="en-US" sz="4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ttangolu 3">
            <a:extLst>
              <a:ext uri="{FF2B5EF4-FFF2-40B4-BE49-F238E27FC236}">
                <a16:creationId xmlns:a16="http://schemas.microsoft.com/office/drawing/2014/main" id="{E64CA303-2B83-30A0-F6A9-4724D1154C67}"/>
              </a:ext>
            </a:extLst>
          </p:cNvPr>
          <p:cNvSpPr/>
          <p:nvPr/>
        </p:nvSpPr>
        <p:spPr>
          <a:xfrm>
            <a:off x="4318000" y="1458572"/>
            <a:ext cx="7569200" cy="4448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Jiena</a:t>
            </a:r>
            <a:r>
              <a:rPr lang="en-MT" sz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Boris Pavlov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Għajnejja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u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kannella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bħaċ-ċikkulata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qasir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dejjem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pulit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 </a:t>
            </a:r>
          </a:p>
          <a:p>
            <a:pPr>
              <a:lnSpc>
                <a:spcPct val="200000"/>
              </a:lnSpc>
            </a:pPr>
            <a:r>
              <a:rPr lang="en-MT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</a:p>
        </p:txBody>
      </p:sp>
      <p:pic>
        <p:nvPicPr>
          <p:cNvPr id="3" name="Stampa 2">
            <a:extLst>
              <a:ext uri="{FF2B5EF4-FFF2-40B4-BE49-F238E27FC236}">
                <a16:creationId xmlns:a16="http://schemas.microsoft.com/office/drawing/2014/main" id="{200C5037-8C92-E739-9214-179974554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641600"/>
            <a:ext cx="4298461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u 5">
            <a:extLst>
              <a:ext uri="{FF2B5EF4-FFF2-40B4-BE49-F238E27FC236}">
                <a16:creationId xmlns:a16="http://schemas.microsoft.com/office/drawing/2014/main" id="{CB6C5904-C788-42BE-66CA-293B46C77461}"/>
              </a:ext>
            </a:extLst>
          </p:cNvPr>
          <p:cNvSpPr/>
          <p:nvPr/>
        </p:nvSpPr>
        <p:spPr>
          <a:xfrm>
            <a:off x="609600" y="-568960"/>
            <a:ext cx="10038080" cy="1539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Dan huwa dak li kitbet Anne </a:t>
            </a:r>
            <a:r>
              <a:rPr lang="mt-MT" sz="4400" dirty="0" err="1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Finn</a:t>
            </a:r>
            <a:r>
              <a:rPr lang="mt-MT" sz="4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en-US" sz="4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ttangolu 3">
            <a:extLst>
              <a:ext uri="{FF2B5EF4-FFF2-40B4-BE49-F238E27FC236}">
                <a16:creationId xmlns:a16="http://schemas.microsoft.com/office/drawing/2014/main" id="{E64CA303-2B83-30A0-F6A9-4724D1154C67}"/>
              </a:ext>
            </a:extLst>
          </p:cNvPr>
          <p:cNvSpPr/>
          <p:nvPr/>
        </p:nvSpPr>
        <p:spPr>
          <a:xfrm>
            <a:off x="4229100" y="1632234"/>
            <a:ext cx="7569200" cy="4448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Jiena</a:t>
            </a:r>
            <a:r>
              <a:rPr lang="en-MT" sz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Anne Finn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Għajnejja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kannella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bħaċ-ċikkulata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Xagħri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aħmar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bħaċ-ċirasa</a:t>
            </a:r>
            <a:endParaRPr lang="en-MT" sz="28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Wiċċi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sabiħ,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kollu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MT" sz="2800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nemex</a:t>
            </a:r>
            <a:r>
              <a:rPr lang="en-MT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! </a:t>
            </a:r>
          </a:p>
        </p:txBody>
      </p:sp>
      <p:pic>
        <p:nvPicPr>
          <p:cNvPr id="5" name="Stampa 4">
            <a:extLst>
              <a:ext uri="{FF2B5EF4-FFF2-40B4-BE49-F238E27FC236}">
                <a16:creationId xmlns:a16="http://schemas.microsoft.com/office/drawing/2014/main" id="{80FE1761-B116-83D6-490D-A21A01A3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54622"/>
            <a:ext cx="3573517" cy="34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tal-Uffiċċju">
  <a:themeElements>
    <a:clrScheme name="Uffiċċj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ffiċċj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Uffiċċj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296</Words>
  <Application>Microsoft Office PowerPoint</Application>
  <PresentationFormat>Skrin wiesa'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Użati</vt:lpstr>
      </vt:variant>
      <vt:variant>
        <vt:i4>5</vt:i4>
      </vt:variant>
      <vt:variant>
        <vt:lpstr>Tema</vt:lpstr>
      </vt:variant>
      <vt:variant>
        <vt:i4>1</vt:i4>
      </vt:variant>
      <vt:variant>
        <vt:lpstr>Titli tas-Slajds</vt:lpstr>
      </vt:variant>
      <vt:variant>
        <vt:i4>14</vt:i4>
      </vt:variant>
    </vt:vector>
  </HeadingPairs>
  <TitlesOfParts>
    <vt:vector size="20" baseType="lpstr">
      <vt:lpstr>Andika</vt:lpstr>
      <vt:lpstr>Arial</vt:lpstr>
      <vt:lpstr>Calibri</vt:lpstr>
      <vt:lpstr>Calibri Light</vt:lpstr>
      <vt:lpstr>Cavolini</vt:lpstr>
      <vt:lpstr>Tema tal-Uffiċċju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  <vt:lpstr>Preżentazzjoni bil-PowerPoint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Preżentazzjoni bil-PowerPoint</dc:title>
  <dc:creator>Josette Baldacchino</dc:creator>
  <cp:lastModifiedBy>Josette Baldacchino</cp:lastModifiedBy>
  <cp:revision>14</cp:revision>
  <dcterms:created xsi:type="dcterms:W3CDTF">2022-10-19T08:39:13Z</dcterms:created>
  <dcterms:modified xsi:type="dcterms:W3CDTF">2022-10-19T13:04:41Z</dcterms:modified>
</cp:coreProperties>
</file>