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8" r:id="rId2"/>
  </p:sldMasterIdLst>
  <p:sldIdLst>
    <p:sldId id="27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12192000" cy="6858000"/>
  <p:notesSz cx="6858000" cy="9144000"/>
  <p:defaultTextStyle>
    <a:defPPr>
      <a:defRPr lang="en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7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8108D-3A8B-4FFD-8654-10F95688A776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A232B23-88D1-4875-AFB0-DD65A52E74DD}">
      <dgm:prSet custT="1"/>
      <dgm:spPr/>
      <dgm:t>
        <a:bodyPr/>
        <a:lstStyle/>
        <a:p>
          <a:pPr algn="l"/>
          <a:r>
            <a:rPr lang="en-MT" sz="3200" dirty="0">
              <a:latin typeface="Comic Sans MS" panose="030F0702030302020204" pitchFamily="66" charset="0"/>
            </a:rPr>
            <a:t>Mur fil-paġna li jmiss biex tisma’ addattament tal-istorja – </a:t>
          </a:r>
          <a:r>
            <a:rPr lang="en-MT" sz="3200" i="1" dirty="0">
              <a:latin typeface="Comic Sans MS" panose="030F0702030302020204" pitchFamily="66" charset="0"/>
            </a:rPr>
            <a:t>Katja t-Tajra </a:t>
          </a:r>
          <a:r>
            <a:rPr lang="en-MT" sz="3200" dirty="0">
              <a:latin typeface="Comic Sans MS" panose="030F0702030302020204" pitchFamily="66" charset="0"/>
            </a:rPr>
            <a:t>ta’ Justin Debono </a:t>
          </a:r>
          <a:endParaRPr lang="en-US" sz="3200" dirty="0">
            <a:latin typeface="Comic Sans MS" panose="030F0702030302020204" pitchFamily="66" charset="0"/>
          </a:endParaRPr>
        </a:p>
      </dgm:t>
    </dgm:pt>
    <dgm:pt modelId="{0AA3A342-E321-4656-94F5-45D66F499E0D}" type="sibTrans" cxnId="{5A1AF0D2-0B04-487B-A198-398E4BA5587C}">
      <dgm:prSet/>
      <dgm:spPr/>
      <dgm:t>
        <a:bodyPr/>
        <a:lstStyle/>
        <a:p>
          <a:endParaRPr lang="en-US"/>
        </a:p>
      </dgm:t>
    </dgm:pt>
    <dgm:pt modelId="{5DCCCF9F-7EDB-446C-B8A7-7502F2A856C9}" type="parTrans" cxnId="{5A1AF0D2-0B04-487B-A198-398E4BA5587C}">
      <dgm:prSet/>
      <dgm:spPr/>
      <dgm:t>
        <a:bodyPr/>
        <a:lstStyle/>
        <a:p>
          <a:endParaRPr lang="en-US"/>
        </a:p>
      </dgm:t>
    </dgm:pt>
    <dgm:pt modelId="{560CC03C-795F-42C0-B69F-E3FAC7E792EC}" type="pres">
      <dgm:prSet presAssocID="{B718108D-3A8B-4FFD-8654-10F95688A776}" presName="outerComposite" presStyleCnt="0">
        <dgm:presLayoutVars>
          <dgm:chMax val="5"/>
          <dgm:dir/>
          <dgm:resizeHandles val="exact"/>
        </dgm:presLayoutVars>
      </dgm:prSet>
      <dgm:spPr/>
    </dgm:pt>
    <dgm:pt modelId="{2DBDD743-EAD1-4D01-9E70-1A1C5A3E204B}" type="pres">
      <dgm:prSet presAssocID="{B718108D-3A8B-4FFD-8654-10F95688A776}" presName="dummyMaxCanvas" presStyleCnt="0">
        <dgm:presLayoutVars/>
      </dgm:prSet>
      <dgm:spPr/>
    </dgm:pt>
    <dgm:pt modelId="{C91928B9-5978-49CC-B293-DD0F19343573}" type="pres">
      <dgm:prSet presAssocID="{B718108D-3A8B-4FFD-8654-10F95688A776}" presName="OneNode_1" presStyleLbl="node1" presStyleIdx="0" presStyleCnt="1" custScaleY="175821" custLinFactY="-16726" custLinFactNeighborX="-9833" custLinFactNeighborY="-100000">
        <dgm:presLayoutVars>
          <dgm:bulletEnabled val="1"/>
        </dgm:presLayoutVars>
      </dgm:prSet>
      <dgm:spPr/>
    </dgm:pt>
  </dgm:ptLst>
  <dgm:cxnLst>
    <dgm:cxn modelId="{E4FD4A77-D880-4141-B79D-4A24CA1EA5B8}" type="presOf" srcId="{B718108D-3A8B-4FFD-8654-10F95688A776}" destId="{560CC03C-795F-42C0-B69F-E3FAC7E792EC}" srcOrd="0" destOrd="0" presId="urn:microsoft.com/office/officeart/2005/8/layout/vProcess5"/>
    <dgm:cxn modelId="{E1F280B4-492C-40F3-8FC8-9206C870958D}" type="presOf" srcId="{FA232B23-88D1-4875-AFB0-DD65A52E74DD}" destId="{C91928B9-5978-49CC-B293-DD0F19343573}" srcOrd="0" destOrd="0" presId="urn:microsoft.com/office/officeart/2005/8/layout/vProcess5"/>
    <dgm:cxn modelId="{5A1AF0D2-0B04-487B-A198-398E4BA5587C}" srcId="{B718108D-3A8B-4FFD-8654-10F95688A776}" destId="{FA232B23-88D1-4875-AFB0-DD65A52E74DD}" srcOrd="0" destOrd="0" parTransId="{5DCCCF9F-7EDB-446C-B8A7-7502F2A856C9}" sibTransId="{0AA3A342-E321-4656-94F5-45D66F499E0D}"/>
    <dgm:cxn modelId="{92A895A5-D0A1-4CEE-9233-1F57E96A9620}" type="presParOf" srcId="{560CC03C-795F-42C0-B69F-E3FAC7E792EC}" destId="{2DBDD743-EAD1-4D01-9E70-1A1C5A3E204B}" srcOrd="0" destOrd="0" presId="urn:microsoft.com/office/officeart/2005/8/layout/vProcess5"/>
    <dgm:cxn modelId="{0D2CDE7C-E4B0-41F9-BF75-DE8F1C0AEAAF}" type="presParOf" srcId="{560CC03C-795F-42C0-B69F-E3FAC7E792EC}" destId="{C91928B9-5978-49CC-B293-DD0F19343573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928B9-5978-49CC-B293-DD0F19343573}">
      <dsp:nvSpPr>
        <dsp:cNvPr id="0" name=""/>
        <dsp:cNvSpPr/>
      </dsp:nvSpPr>
      <dsp:spPr>
        <a:xfrm>
          <a:off x="0" y="0"/>
          <a:ext cx="8954521" cy="22958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T" sz="3200" kern="1200" dirty="0">
              <a:latin typeface="Comic Sans MS" panose="030F0702030302020204" pitchFamily="66" charset="0"/>
            </a:rPr>
            <a:t>Mur fil-paġna li jmiss biex tisma’ addattament tal-istorja – </a:t>
          </a:r>
          <a:r>
            <a:rPr lang="en-MT" sz="3200" i="1" kern="1200" dirty="0">
              <a:latin typeface="Comic Sans MS" panose="030F0702030302020204" pitchFamily="66" charset="0"/>
            </a:rPr>
            <a:t>Katja t-Tajra </a:t>
          </a:r>
          <a:r>
            <a:rPr lang="en-MT" sz="3200" kern="1200" dirty="0">
              <a:latin typeface="Comic Sans MS" panose="030F0702030302020204" pitchFamily="66" charset="0"/>
            </a:rPr>
            <a:t>ta’ Justin Debono </a:t>
          </a:r>
          <a:endParaRPr lang="en-US" sz="3200" kern="1200" dirty="0">
            <a:latin typeface="Comic Sans MS" panose="030F0702030302020204" pitchFamily="66" charset="0"/>
          </a:endParaRPr>
        </a:p>
      </dsp:txBody>
      <dsp:txXfrm>
        <a:off x="67242" y="67242"/>
        <a:ext cx="8820037" cy="2161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at-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265328-FE5C-4EA5-AAD7-8C1419114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Sottotitlu 2">
            <a:extLst>
              <a:ext uri="{FF2B5EF4-FFF2-40B4-BE49-F238E27FC236}">
                <a16:creationId xmlns:a16="http://schemas.microsoft.com/office/drawing/2014/main" id="{971404D4-C8B7-48E6-82D0-691F94FF9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mt-MT"/>
              <a:t>Ikklikkja biex teditja l-istil tas-sottotitlu Master</a:t>
            </a:r>
            <a:endParaRPr lang="en-MT"/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0F3AE8B5-3E31-4104-9FF6-38955182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6118-75B1-41C8-8FBA-A26C5FE38D84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C4AAD07C-B75A-43B9-87CA-0EBC9EA3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05DB92FB-CBBE-43BA-AFEF-99542DEA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EF88-25C6-4D3B-9119-8BC106E907A2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12454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u u Test Vertik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E80BA9B-C868-49DB-97F6-DC569908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' Test Vertikali 2">
            <a:extLst>
              <a:ext uri="{FF2B5EF4-FFF2-40B4-BE49-F238E27FC236}">
                <a16:creationId xmlns:a16="http://schemas.microsoft.com/office/drawing/2014/main" id="{AD71F21A-36DF-403A-80DF-9A2E2A36A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1F48585F-0C19-428E-B47C-3533584F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6118-75B1-41C8-8FBA-A26C5FE38D84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7D8BB853-A871-45F6-AC8A-223CA72A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EFAFFBAA-F9E5-4EA3-A8DF-5CAB0622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EF88-25C6-4D3B-9119-8BC106E907A2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426723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kali u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kali 1">
            <a:extLst>
              <a:ext uri="{FF2B5EF4-FFF2-40B4-BE49-F238E27FC236}">
                <a16:creationId xmlns:a16="http://schemas.microsoft.com/office/drawing/2014/main" id="{9E84352A-68F9-4153-8FBD-941BB1CE2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' Test Vertikali 2">
            <a:extLst>
              <a:ext uri="{FF2B5EF4-FFF2-40B4-BE49-F238E27FC236}">
                <a16:creationId xmlns:a16="http://schemas.microsoft.com/office/drawing/2014/main" id="{F8ECA4CE-B1E6-45AF-9AC7-72C359EF8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6E3E6C7F-CE25-4866-8A18-9B8F64B6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6118-75B1-41C8-8FBA-A26C5FE38D84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2625100D-4FB2-4336-84DE-26C4C26D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BEDC8FB4-5EF7-4BD2-8B44-3ACFEB5C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EF88-25C6-4D3B-9119-8BC106E907A2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936535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at-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mt-MT"/>
              <a:t>Ikklikkja biex teditja l-istil tas-sottotitlu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EE0-9ADF-4A22-9590-27A19BB9B23D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3D73A69-544C-4FCE-BC56-2F57F4EA4893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626252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u Konte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EE0-9ADF-4A22-9590-27A19BB9B23D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3A69-544C-4FCE-BC56-2F57F4EA4893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129969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zjoni tat-Taq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EE0-9ADF-4A22-9590-27A19BB9B23D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3D73A69-544C-4FCE-BC56-2F57F4EA4893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86281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Żewġ K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EE0-9ADF-4A22-9590-27A19BB9B23D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3A69-544C-4FCE-BC56-2F57F4EA4893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190904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qab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EE0-9ADF-4A22-9590-27A19BB9B23D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3A69-544C-4FCE-BC56-2F57F4EA4893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676027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u B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EE0-9ADF-4A22-9590-27A19BB9B23D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3A69-544C-4FCE-BC56-2F57F4EA4893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613951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oj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EE0-9ADF-4A22-9590-27A19BB9B23D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3A69-544C-4FCE-BC56-2F57F4EA4893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984682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ut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EE0-9ADF-4A22-9590-27A19BB9B23D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3A69-544C-4FCE-BC56-2F57F4EA4893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07367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u Konte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D457325-F82C-4111-9479-1EE8BA2E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l-Kontenut 2">
            <a:extLst>
              <a:ext uri="{FF2B5EF4-FFF2-40B4-BE49-F238E27FC236}">
                <a16:creationId xmlns:a16="http://schemas.microsoft.com/office/drawing/2014/main" id="{FFF32FD8-78B1-42D5-A426-19FB4168A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5B08A17E-C84D-4779-B7C9-B82063DC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6118-75B1-41C8-8FBA-A26C5FE38D84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E4000315-110C-4829-A051-641A49DC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F1222350-BF63-4ED3-B1BA-392C08E1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EF88-25C6-4D3B-9119-8BC106E907A2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417063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ampa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mt-MT" dirty="0"/>
              <a:t>Ikklikkja ikona biex iżżid stampa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EE0-9ADF-4A22-9590-27A19BB9B23D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3A69-544C-4FCE-BC56-2F57F4EA4893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90577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mpa Panoramika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mt-MT" dirty="0"/>
              <a:t>Ikklikkja ikona biex iżżid stampa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EE0-9ADF-4A22-9590-27A19BB9B23D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3D73A69-544C-4FCE-BC56-2F57F4EA4893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913257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u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EE0-9ADF-4A22-9590-27A19BB9B23D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3D73A69-544C-4FCE-BC56-2F57F4EA4893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139052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wotazzjoni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6118-75B1-41C8-8FBA-A26C5FE38D84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282EF88-25C6-4D3B-9119-8BC106E907A2}" type="slidenum">
              <a:rPr lang="en-MT" smtClean="0"/>
              <a:t>‹#›</a:t>
            </a:fld>
            <a:endParaRPr lang="en-MT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1382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jett bl-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6118-75B1-41C8-8FBA-A26C5FE38D84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282EF88-25C6-4D3B-9119-8BC106E907A2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63854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EE0-9ADF-4A22-9590-27A19BB9B23D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3A69-544C-4FCE-BC56-2F57F4EA4893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601067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i bl-Istam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mt-MT" dirty="0"/>
              <a:t>Ikklikkja ikona biex iżżid stampa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mt-MT" dirty="0"/>
              <a:t>Ikklikkja ikona biex iżżid stampa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mt-MT" dirty="0"/>
              <a:t>Ikklikkja ikona biex iżżid stampa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EE0-9ADF-4A22-9590-27A19BB9B23D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3A69-544C-4FCE-BC56-2F57F4EA4893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290087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u u Test Vertik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EE0-9ADF-4A22-9590-27A19BB9B23D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3A69-544C-4FCE-BC56-2F57F4EA4893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044040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kali u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EEF7EE0-9ADF-4A22-9590-27A19BB9B23D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M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3D73A69-544C-4FCE-BC56-2F57F4EA4893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410182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zjoni tat-Taq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70ABABB-3ABD-4812-8256-A602E217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t-Test 2">
            <a:extLst>
              <a:ext uri="{FF2B5EF4-FFF2-40B4-BE49-F238E27FC236}">
                <a16:creationId xmlns:a16="http://schemas.microsoft.com/office/drawing/2014/main" id="{D954D5D5-101E-4159-9870-B57ED9D94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B0041C1F-8FD7-4463-9491-0B359748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6118-75B1-41C8-8FBA-A26C5FE38D84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58AD7878-8055-444C-82A2-F3A91F3E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963118F4-BF54-46BB-8BF3-A1C88F62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EF88-25C6-4D3B-9119-8BC106E907A2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39137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Żewġ K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3DFDFEE-C7FD-4342-9828-01DB4BD1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l-Kontenut 2">
            <a:extLst>
              <a:ext uri="{FF2B5EF4-FFF2-40B4-BE49-F238E27FC236}">
                <a16:creationId xmlns:a16="http://schemas.microsoft.com/office/drawing/2014/main" id="{970038A1-FC93-4BD0-91D8-ADD48086B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l-Kontenut 3">
            <a:extLst>
              <a:ext uri="{FF2B5EF4-FFF2-40B4-BE49-F238E27FC236}">
                <a16:creationId xmlns:a16="http://schemas.microsoft.com/office/drawing/2014/main" id="{C4A1F552-EDB6-401D-95CA-BB71D9B7B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5" name="Placeholder tad-Data 4">
            <a:extLst>
              <a:ext uri="{FF2B5EF4-FFF2-40B4-BE49-F238E27FC236}">
                <a16:creationId xmlns:a16="http://schemas.microsoft.com/office/drawing/2014/main" id="{2E30D635-C666-439A-9F6E-7EA945A3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6118-75B1-41C8-8FBA-A26C5FE38D84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6" name="Placeholder ta' Qiegħ il-Paġna 5">
            <a:extLst>
              <a:ext uri="{FF2B5EF4-FFF2-40B4-BE49-F238E27FC236}">
                <a16:creationId xmlns:a16="http://schemas.microsoft.com/office/drawing/2014/main" id="{FE3B4EEC-D9C2-4AA8-B03D-2D2F1321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7" name="Placeholder tan-Numru tas-Slajd 6">
            <a:extLst>
              <a:ext uri="{FF2B5EF4-FFF2-40B4-BE49-F238E27FC236}">
                <a16:creationId xmlns:a16="http://schemas.microsoft.com/office/drawing/2014/main" id="{AEA664FA-0E51-4B6A-88BA-30386070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EF88-25C6-4D3B-9119-8BC106E907A2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93198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qab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0CAD03-393E-48E8-B754-D8178111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t-Test 2">
            <a:extLst>
              <a:ext uri="{FF2B5EF4-FFF2-40B4-BE49-F238E27FC236}">
                <a16:creationId xmlns:a16="http://schemas.microsoft.com/office/drawing/2014/main" id="{ED8F57CA-DB59-4231-AC94-34C993BF3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Placeholder tal-Kontenut 3">
            <a:extLst>
              <a:ext uri="{FF2B5EF4-FFF2-40B4-BE49-F238E27FC236}">
                <a16:creationId xmlns:a16="http://schemas.microsoft.com/office/drawing/2014/main" id="{CE757986-ABD1-4509-9929-212ED1CE2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5" name="Placeholder tat-Test 4">
            <a:extLst>
              <a:ext uri="{FF2B5EF4-FFF2-40B4-BE49-F238E27FC236}">
                <a16:creationId xmlns:a16="http://schemas.microsoft.com/office/drawing/2014/main" id="{DE1E3F66-654C-4485-97AF-46ADA4074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6" name="Placeholder tal-Kontenut 5">
            <a:extLst>
              <a:ext uri="{FF2B5EF4-FFF2-40B4-BE49-F238E27FC236}">
                <a16:creationId xmlns:a16="http://schemas.microsoft.com/office/drawing/2014/main" id="{32FC1A2C-3998-499A-A2E2-A306DB502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7" name="Placeholder tad-Data 6">
            <a:extLst>
              <a:ext uri="{FF2B5EF4-FFF2-40B4-BE49-F238E27FC236}">
                <a16:creationId xmlns:a16="http://schemas.microsoft.com/office/drawing/2014/main" id="{DBEB4769-976F-42F2-9204-6702C1D4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6118-75B1-41C8-8FBA-A26C5FE38D84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8" name="Placeholder ta' Qiegħ il-Paġna 7">
            <a:extLst>
              <a:ext uri="{FF2B5EF4-FFF2-40B4-BE49-F238E27FC236}">
                <a16:creationId xmlns:a16="http://schemas.microsoft.com/office/drawing/2014/main" id="{AFB69BCD-CD4C-4BE5-ACFD-5E8B4A814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9" name="Placeholder tan-Numru tas-Slajd 8">
            <a:extLst>
              <a:ext uri="{FF2B5EF4-FFF2-40B4-BE49-F238E27FC236}">
                <a16:creationId xmlns:a16="http://schemas.microsoft.com/office/drawing/2014/main" id="{3E834D00-0692-4DA0-A2D7-FEBC530A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EF88-25C6-4D3B-9119-8BC106E907A2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43765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u B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0ED10E6-0389-4352-87C2-412A2B16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d-Data 2">
            <a:extLst>
              <a:ext uri="{FF2B5EF4-FFF2-40B4-BE49-F238E27FC236}">
                <a16:creationId xmlns:a16="http://schemas.microsoft.com/office/drawing/2014/main" id="{0D74D52A-6921-44F2-BF33-D1D4EA00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6118-75B1-41C8-8FBA-A26C5FE38D84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4" name="Placeholder ta' Qiegħ il-Paġna 3">
            <a:extLst>
              <a:ext uri="{FF2B5EF4-FFF2-40B4-BE49-F238E27FC236}">
                <a16:creationId xmlns:a16="http://schemas.microsoft.com/office/drawing/2014/main" id="{D3C1A54A-8D4A-4FCE-9647-6E2BAB09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5" name="Placeholder tan-Numru tas-Slajd 4">
            <a:extLst>
              <a:ext uri="{FF2B5EF4-FFF2-40B4-BE49-F238E27FC236}">
                <a16:creationId xmlns:a16="http://schemas.microsoft.com/office/drawing/2014/main" id="{3D715433-00E4-465D-8341-A63377AA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EF88-25C6-4D3B-9119-8BC106E907A2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423495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oj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tad-Data 1">
            <a:extLst>
              <a:ext uri="{FF2B5EF4-FFF2-40B4-BE49-F238E27FC236}">
                <a16:creationId xmlns:a16="http://schemas.microsoft.com/office/drawing/2014/main" id="{ABEC5DCB-3BDE-48F9-BDC0-6932E495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6118-75B1-41C8-8FBA-A26C5FE38D84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3" name="Placeholder ta' Qiegħ il-Paġna 2">
            <a:extLst>
              <a:ext uri="{FF2B5EF4-FFF2-40B4-BE49-F238E27FC236}">
                <a16:creationId xmlns:a16="http://schemas.microsoft.com/office/drawing/2014/main" id="{03AF7748-2E70-4B9B-8333-F1D6559CB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Placeholder tan-Numru tas-Slajd 3">
            <a:extLst>
              <a:ext uri="{FF2B5EF4-FFF2-40B4-BE49-F238E27FC236}">
                <a16:creationId xmlns:a16="http://schemas.microsoft.com/office/drawing/2014/main" id="{0352D24B-2195-42D8-A1D7-D7271BD8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EF88-25C6-4D3B-9119-8BC106E907A2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54075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ut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C6FA422-5C63-4687-A3AD-8B27A43E1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l-Kontenut 2">
            <a:extLst>
              <a:ext uri="{FF2B5EF4-FFF2-40B4-BE49-F238E27FC236}">
                <a16:creationId xmlns:a16="http://schemas.microsoft.com/office/drawing/2014/main" id="{78EFA471-8AE5-4118-B9CB-B1ACBE0F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t-Test 3">
            <a:extLst>
              <a:ext uri="{FF2B5EF4-FFF2-40B4-BE49-F238E27FC236}">
                <a16:creationId xmlns:a16="http://schemas.microsoft.com/office/drawing/2014/main" id="{6C052E46-8C7B-45F2-B415-AC4915E1B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Placeholder tad-Data 4">
            <a:extLst>
              <a:ext uri="{FF2B5EF4-FFF2-40B4-BE49-F238E27FC236}">
                <a16:creationId xmlns:a16="http://schemas.microsoft.com/office/drawing/2014/main" id="{BE235735-4EB1-4027-A40D-9451B3A1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6118-75B1-41C8-8FBA-A26C5FE38D84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6" name="Placeholder ta' Qiegħ il-Paġna 5">
            <a:extLst>
              <a:ext uri="{FF2B5EF4-FFF2-40B4-BE49-F238E27FC236}">
                <a16:creationId xmlns:a16="http://schemas.microsoft.com/office/drawing/2014/main" id="{0C8D87A2-EEBF-45EA-AC3D-1EE096C1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7" name="Placeholder tan-Numru tas-Slajd 6">
            <a:extLst>
              <a:ext uri="{FF2B5EF4-FFF2-40B4-BE49-F238E27FC236}">
                <a16:creationId xmlns:a16="http://schemas.microsoft.com/office/drawing/2014/main" id="{2573082C-A121-4512-B4EA-E1D55FA4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EF88-25C6-4D3B-9119-8BC106E907A2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48702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ampa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BB57112-6336-4083-8564-52EEB71F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l-Istampa 2">
            <a:extLst>
              <a:ext uri="{FF2B5EF4-FFF2-40B4-BE49-F238E27FC236}">
                <a16:creationId xmlns:a16="http://schemas.microsoft.com/office/drawing/2014/main" id="{97BCDEBE-B657-41D7-9F3C-4C403F5A7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T" dirty="0"/>
          </a:p>
        </p:txBody>
      </p:sp>
      <p:sp>
        <p:nvSpPr>
          <p:cNvPr id="4" name="Placeholder tat-Test 3">
            <a:extLst>
              <a:ext uri="{FF2B5EF4-FFF2-40B4-BE49-F238E27FC236}">
                <a16:creationId xmlns:a16="http://schemas.microsoft.com/office/drawing/2014/main" id="{6B247BAC-DBA4-4BCD-8B9B-06E604043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Placeholder tad-Data 4">
            <a:extLst>
              <a:ext uri="{FF2B5EF4-FFF2-40B4-BE49-F238E27FC236}">
                <a16:creationId xmlns:a16="http://schemas.microsoft.com/office/drawing/2014/main" id="{277B06D9-4DD8-4D55-A965-6A7FD4C1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6118-75B1-41C8-8FBA-A26C5FE38D84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6" name="Placeholder ta' Qiegħ il-Paġna 5">
            <a:extLst>
              <a:ext uri="{FF2B5EF4-FFF2-40B4-BE49-F238E27FC236}">
                <a16:creationId xmlns:a16="http://schemas.microsoft.com/office/drawing/2014/main" id="{220664B3-124A-4FE9-B51F-638721958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7" name="Placeholder tan-Numru tas-Slajd 6">
            <a:extLst>
              <a:ext uri="{FF2B5EF4-FFF2-40B4-BE49-F238E27FC236}">
                <a16:creationId xmlns:a16="http://schemas.microsoft.com/office/drawing/2014/main" id="{5642EECB-709A-42B4-A0FC-378FD602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EF88-25C6-4D3B-9119-8BC106E907A2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417005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tat-Titlu 1">
            <a:extLst>
              <a:ext uri="{FF2B5EF4-FFF2-40B4-BE49-F238E27FC236}">
                <a16:creationId xmlns:a16="http://schemas.microsoft.com/office/drawing/2014/main" id="{3DEC1FED-F8E0-41D6-8C82-88710292A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t-Test 2">
            <a:extLst>
              <a:ext uri="{FF2B5EF4-FFF2-40B4-BE49-F238E27FC236}">
                <a16:creationId xmlns:a16="http://schemas.microsoft.com/office/drawing/2014/main" id="{F74B5158-A106-4085-BC8F-41F21A135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AD687A93-FEB4-457B-9EF1-97DE71966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06118-75B1-41C8-8FBA-A26C5FE38D84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6DD35DA0-8CAB-483D-A07D-9337ADC52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T" dirty="0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28AB7948-EAB4-4D88-80E1-30860924B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2EF88-25C6-4D3B-9119-8BC106E907A2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60276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06118-75B1-41C8-8FBA-A26C5FE38D84}" type="datetimeFigureOut">
              <a:rPr lang="en-MT" smtClean="0"/>
              <a:t>19/05/2022</a:t>
            </a:fld>
            <a:endParaRPr lang="en-M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2EF88-25C6-4D3B-9119-8BC106E907A2}" type="slidenum">
              <a:rPr lang="en-MT" smtClean="0"/>
              <a:t>‹#›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299222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F374BA8-9E5A-4AED-AA2A-FF3723950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4814" y="600183"/>
            <a:ext cx="9144000" cy="2387600"/>
          </a:xfrm>
        </p:spPr>
        <p:txBody>
          <a:bodyPr/>
          <a:lstStyle/>
          <a:p>
            <a:r>
              <a:rPr lang="en-MT" dirty="0">
                <a:solidFill>
                  <a:srgbClr val="FFFF00"/>
                </a:solidFill>
                <a:latin typeface="Comic Sans MS" panose="030F0702030302020204" pitchFamily="66" charset="0"/>
              </a:rPr>
              <a:t>Il-Figuri tad-Diskors</a:t>
            </a:r>
            <a:endParaRPr lang="en-MT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Iggruppar 2">
            <a:extLst>
              <a:ext uri="{FF2B5EF4-FFF2-40B4-BE49-F238E27FC236}">
                <a16:creationId xmlns:a16="http://schemas.microsoft.com/office/drawing/2014/main" id="{2A242882-8EA2-4206-A4B4-06F9391E204E}"/>
              </a:ext>
            </a:extLst>
          </p:cNvPr>
          <p:cNvGrpSpPr/>
          <p:nvPr/>
        </p:nvGrpSpPr>
        <p:grpSpPr>
          <a:xfrm>
            <a:off x="806246" y="3600450"/>
            <a:ext cx="7341906" cy="2795560"/>
            <a:chOff x="806246" y="4144169"/>
            <a:chExt cx="4503682" cy="2251841"/>
          </a:xfrm>
        </p:grpSpPr>
        <p:pic>
          <p:nvPicPr>
            <p:cNvPr id="7" name="Stampa 6" descr="Stampa li fiha mejda&#10;&#10;Deskrizzjoni ġġenerata awtomatikament">
              <a:extLst>
                <a:ext uri="{FF2B5EF4-FFF2-40B4-BE49-F238E27FC236}">
                  <a16:creationId xmlns:a16="http://schemas.microsoft.com/office/drawing/2014/main" id="{43613F27-CEB8-4289-8CCC-81B40090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246" y="4144169"/>
              <a:ext cx="4503682" cy="2251841"/>
            </a:xfrm>
            <a:prstGeom prst="rect">
              <a:avLst/>
            </a:prstGeom>
          </p:spPr>
        </p:pic>
        <p:sp>
          <p:nvSpPr>
            <p:cNvPr id="8" name="Kaxxa tat-Test 7">
              <a:extLst>
                <a:ext uri="{FF2B5EF4-FFF2-40B4-BE49-F238E27FC236}">
                  <a16:creationId xmlns:a16="http://schemas.microsoft.com/office/drawing/2014/main" id="{284FBE3B-BDFF-4233-AADA-6CBBD68DB3C9}"/>
                </a:ext>
              </a:extLst>
            </p:cNvPr>
            <p:cNvSpPr txBox="1"/>
            <p:nvPr/>
          </p:nvSpPr>
          <p:spPr>
            <a:xfrm>
              <a:off x="914265" y="4935402"/>
              <a:ext cx="3608968" cy="669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T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Il-Personifikazzjoni</a:t>
              </a:r>
            </a:p>
          </p:txBody>
        </p:sp>
      </p:grpSp>
      <p:sp>
        <p:nvSpPr>
          <p:cNvPr id="6" name="Buttuna tal-Azzjoni: Mur 'Il Quddiem jew Li Jmiss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B540748-E868-FF59-0DE8-DEF21365490F}"/>
              </a:ext>
            </a:extLst>
          </p:cNvPr>
          <p:cNvSpPr/>
          <p:nvPr/>
        </p:nvSpPr>
        <p:spPr>
          <a:xfrm>
            <a:off x="11244318" y="5892165"/>
            <a:ext cx="790464" cy="731520"/>
          </a:xfrm>
          <a:prstGeom prst="actionButtonForwardNex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M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6940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63" name="Rectangle 62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ttangolu 2">
            <a:extLst>
              <a:ext uri="{FF2B5EF4-FFF2-40B4-BE49-F238E27FC236}">
                <a16:creationId xmlns:a16="http://schemas.microsoft.com/office/drawing/2014/main" id="{CF26DD4B-8787-4157-91EC-D291A6EBFAAE}"/>
              </a:ext>
            </a:extLst>
          </p:cNvPr>
          <p:cNvSpPr/>
          <p:nvPr/>
        </p:nvSpPr>
        <p:spPr>
          <a:xfrm>
            <a:off x="680321" y="753228"/>
            <a:ext cx="5041629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Taħdit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10" name="Kaxxa tat-Test 9">
            <a:extLst>
              <a:ext uri="{FF2B5EF4-FFF2-40B4-BE49-F238E27FC236}">
                <a16:creationId xmlns:a16="http://schemas.microsoft.com/office/drawing/2014/main" id="{3D970CFB-E5F6-0CA2-31C3-85D6707B33CD}"/>
              </a:ext>
            </a:extLst>
          </p:cNvPr>
          <p:cNvSpPr txBox="1"/>
          <p:nvPr/>
        </p:nvSpPr>
        <p:spPr>
          <a:xfrm>
            <a:off x="-3176" y="2009946"/>
            <a:ext cx="117994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MT" sz="3000" dirty="0">
                <a:latin typeface="Comic Sans MS" panose="030F0702030302020204" pitchFamily="66" charset="0"/>
              </a:rPr>
              <a:t>Katja bdiet tibża’ imma Pawlu baqa’ jiġri magħha u jżommha. Wara ftit Katja ħasset lil xi ħadd jiġbidha mill-ispaga. </a:t>
            </a:r>
            <a:r>
              <a:rPr lang="en-MT" sz="3000" dirty="0" err="1">
                <a:latin typeface="Comic Sans MS" panose="030F0702030302020204" pitchFamily="66" charset="0"/>
              </a:rPr>
              <a:t>Pawlu</a:t>
            </a:r>
            <a:r>
              <a:rPr lang="en-MT" sz="3000" dirty="0">
                <a:latin typeface="Comic Sans MS" panose="030F0702030302020204" pitchFamily="66" charset="0"/>
              </a:rPr>
              <a:t> </a:t>
            </a:r>
            <a:r>
              <a:rPr lang="en-MT" sz="3000" dirty="0" err="1">
                <a:latin typeface="Comic Sans MS" panose="030F0702030302020204" pitchFamily="66" charset="0"/>
              </a:rPr>
              <a:t>ried</a:t>
            </a:r>
            <a:r>
              <a:rPr lang="en-MT" sz="3000" dirty="0">
                <a:latin typeface="Comic Sans MS" panose="030F0702030302020204" pitchFamily="66" charset="0"/>
              </a:rPr>
              <a:t> iniżżel lil Katja għax kien sar il-ħin biex imur lura d-dar.</a:t>
            </a:r>
          </a:p>
          <a:p>
            <a:pPr>
              <a:lnSpc>
                <a:spcPct val="150000"/>
              </a:lnSpc>
              <a:defRPr/>
            </a:pPr>
            <a:endParaRPr lang="en-MT" sz="3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MT" sz="3000" dirty="0">
                <a:latin typeface="Comic Sans MS" panose="030F0702030302020204" pitchFamily="66" charset="0"/>
              </a:rPr>
              <a:t>Kemm raqdet fil-fond Katja dak il-lejl! Kellha avventura tassew sabiħa!</a:t>
            </a:r>
            <a:endParaRPr lang="en-MT" sz="3200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MT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MT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Buttuna tal-Azzjoni: Mur 'Il Quddiem jew Li Jmiss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78C70D5-3217-14C4-0789-F52D4DF63925}"/>
              </a:ext>
            </a:extLst>
          </p:cNvPr>
          <p:cNvSpPr/>
          <p:nvPr/>
        </p:nvSpPr>
        <p:spPr>
          <a:xfrm>
            <a:off x="11244318" y="5892165"/>
            <a:ext cx="790464" cy="731520"/>
          </a:xfrm>
          <a:prstGeom prst="actionButtonForwardNext">
            <a:avLst/>
          </a:prstGeom>
          <a:solidFill>
            <a:srgbClr val="FFFF0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M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2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72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3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F374BA8-9E5A-4AED-AA2A-FF3723950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439" y="1495533"/>
            <a:ext cx="9144000" cy="2387600"/>
          </a:xfrm>
        </p:spPr>
        <p:txBody>
          <a:bodyPr/>
          <a:lstStyle/>
          <a:p>
            <a:r>
              <a:rPr lang="mt-MT" dirty="0">
                <a:solidFill>
                  <a:srgbClr val="FFFF00"/>
                </a:solidFill>
                <a:latin typeface="Comic Sans MS" panose="030F0702030302020204" pitchFamily="66" charset="0"/>
              </a:rPr>
              <a:t>m</a:t>
            </a:r>
            <a:r>
              <a:rPr lang="en-MT" dirty="0">
                <a:solidFill>
                  <a:srgbClr val="FFFF00"/>
                </a:solidFill>
                <a:latin typeface="Comic Sans MS" panose="030F0702030302020204" pitchFamily="66" charset="0"/>
              </a:rPr>
              <a:t>alti.skola.edu.mt</a:t>
            </a:r>
            <a:endParaRPr lang="en-MT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3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u 2">
            <a:extLst>
              <a:ext uri="{FF2B5EF4-FFF2-40B4-BE49-F238E27FC236}">
                <a16:creationId xmlns:a16="http://schemas.microsoft.com/office/drawing/2014/main" id="{CF26DD4B-8787-4157-91EC-D291A6EBFAAE}"/>
              </a:ext>
            </a:extLst>
          </p:cNvPr>
          <p:cNvSpPr/>
          <p:nvPr/>
        </p:nvSpPr>
        <p:spPr>
          <a:xfrm>
            <a:off x="781047" y="758440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4000" b="1" i="0" u="none" strike="noStrike" kern="1200" cap="none" spc="0" normalizeH="0" baseline="0" noProof="0" dirty="0">
                <a:ln w="22225">
                  <a:solidFill>
                    <a:srgbClr val="C1B56B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Kisbiet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C1B56B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Rettangolu: Irkejjen Ittondjati 3">
            <a:extLst>
              <a:ext uri="{FF2B5EF4-FFF2-40B4-BE49-F238E27FC236}">
                <a16:creationId xmlns:a16="http://schemas.microsoft.com/office/drawing/2014/main" id="{7DB974A7-C20A-2E83-5131-5B8855999D25}"/>
              </a:ext>
            </a:extLst>
          </p:cNvPr>
          <p:cNvSpPr/>
          <p:nvPr/>
        </p:nvSpPr>
        <p:spPr>
          <a:xfrm>
            <a:off x="563883" y="2837916"/>
            <a:ext cx="11064234" cy="14954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M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Smigħ K10: Nisma’ u nagħraf eżempji ta’ alliterazzjoni, rima, </a:t>
            </a:r>
            <a:r>
              <a:rPr kumimoji="0" lang="en-M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onomatopea</a:t>
            </a:r>
            <a:r>
              <a:rPr kumimoji="0" lang="en-M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metafori sempliċi, </a:t>
            </a:r>
            <a:r>
              <a:rPr kumimoji="0" lang="en-MT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personifikazzjoni</a:t>
            </a:r>
            <a:r>
              <a:rPr kumimoji="0" lang="en-M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kumimoji="0" lang="en-M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imiltudni f’testi mismugħa.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Rettangolu: Irkejjen Ittondjati 4">
            <a:extLst>
              <a:ext uri="{FF2B5EF4-FFF2-40B4-BE49-F238E27FC236}">
                <a16:creationId xmlns:a16="http://schemas.microsoft.com/office/drawing/2014/main" id="{FE0A65EC-3D97-A96D-6F68-7623399F85E4}"/>
              </a:ext>
            </a:extLst>
          </p:cNvPr>
          <p:cNvSpPr/>
          <p:nvPr/>
        </p:nvSpPr>
        <p:spPr>
          <a:xfrm>
            <a:off x="563883" y="4812024"/>
            <a:ext cx="11064234" cy="14954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mt-MT" sz="2800" dirty="0">
                <a:solidFill>
                  <a:prstClr val="white"/>
                </a:solidFill>
                <a:latin typeface="Comic Sans MS" panose="030F0702030302020204" pitchFamily="66" charset="0"/>
              </a:rPr>
              <a:t>Taħdit K9: </a:t>
            </a:r>
            <a:r>
              <a:rPr lang="en-GB" sz="2800" dirty="0">
                <a:latin typeface="Comic Sans MS" panose="030F0702030302020204" pitchFamily="66" charset="0"/>
              </a:rPr>
              <a:t>Nagħraf il-</a:t>
            </a: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personifikazzjonijiet</a:t>
            </a:r>
            <a:r>
              <a:rPr lang="en-GB" sz="2800" dirty="0">
                <a:latin typeface="Comic Sans MS" panose="030F0702030302020204" pitchFamily="66" charset="0"/>
              </a:rPr>
              <a:t> u s-similitudnijiet f'testi letterarji u mhumiex</a:t>
            </a:r>
            <a:r>
              <a:rPr lang="mt-MT" sz="2800" dirty="0">
                <a:latin typeface="Comic Sans MS" panose="030F0702030302020204" pitchFamily="66" charset="0"/>
              </a:rPr>
              <a:t>.</a:t>
            </a:r>
            <a:endParaRPr lang="en-MT" sz="28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Buttuna tal-Azzjoni: Mur 'Il Quddiem jew Li Jmiss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BC2EBB3-21F0-5221-33D9-7E8FEF8070BB}"/>
              </a:ext>
            </a:extLst>
          </p:cNvPr>
          <p:cNvSpPr/>
          <p:nvPr/>
        </p:nvSpPr>
        <p:spPr>
          <a:xfrm>
            <a:off x="11244318" y="5892165"/>
            <a:ext cx="790464" cy="731520"/>
          </a:xfrm>
          <a:prstGeom prst="actionButtonForwardNext">
            <a:avLst/>
          </a:prstGeom>
          <a:solidFill>
            <a:srgbClr val="FFFF0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M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82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63" name="Rectangle 62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ttangolu 2">
            <a:extLst>
              <a:ext uri="{FF2B5EF4-FFF2-40B4-BE49-F238E27FC236}">
                <a16:creationId xmlns:a16="http://schemas.microsoft.com/office/drawing/2014/main" id="{CF26DD4B-8787-4157-91EC-D291A6EBFAAE}"/>
              </a:ext>
            </a:extLst>
          </p:cNvPr>
          <p:cNvSpPr/>
          <p:nvPr/>
        </p:nvSpPr>
        <p:spPr>
          <a:xfrm>
            <a:off x="680321" y="753228"/>
            <a:ext cx="5041629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Smigħ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graphicFrame>
        <p:nvGraphicFramePr>
          <p:cNvPr id="35" name="Kaxxa tat-Test 8">
            <a:extLst>
              <a:ext uri="{FF2B5EF4-FFF2-40B4-BE49-F238E27FC236}">
                <a16:creationId xmlns:a16="http://schemas.microsoft.com/office/drawing/2014/main" id="{72B28BEE-4DCA-CB82-1D31-62C4407BE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214099"/>
              </p:ext>
            </p:extLst>
          </p:nvPr>
        </p:nvGraphicFramePr>
        <p:xfrm>
          <a:off x="95250" y="2113872"/>
          <a:ext cx="8954521" cy="2611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Iggruppar 8">
            <a:extLst>
              <a:ext uri="{FF2B5EF4-FFF2-40B4-BE49-F238E27FC236}">
                <a16:creationId xmlns:a16="http://schemas.microsoft.com/office/drawing/2014/main" id="{B391A811-0F3B-CCF9-C6C8-A669CE2034D5}"/>
              </a:ext>
            </a:extLst>
          </p:cNvPr>
          <p:cNvGrpSpPr/>
          <p:nvPr/>
        </p:nvGrpSpPr>
        <p:grpSpPr>
          <a:xfrm>
            <a:off x="3352164" y="2615973"/>
            <a:ext cx="8677275" cy="4189320"/>
            <a:chOff x="2905125" y="2587398"/>
            <a:chExt cx="9311390" cy="4189320"/>
          </a:xfrm>
        </p:grpSpPr>
        <p:grpSp>
          <p:nvGrpSpPr>
            <p:cNvPr id="6" name="Iggruppar 5">
              <a:extLst>
                <a:ext uri="{FF2B5EF4-FFF2-40B4-BE49-F238E27FC236}">
                  <a16:creationId xmlns:a16="http://schemas.microsoft.com/office/drawing/2014/main" id="{BF9EC45E-801D-0CA7-19EF-EAE7E37B44CD}"/>
                </a:ext>
              </a:extLst>
            </p:cNvPr>
            <p:cNvGrpSpPr/>
            <p:nvPr/>
          </p:nvGrpSpPr>
          <p:grpSpPr>
            <a:xfrm>
              <a:off x="2905125" y="2587398"/>
              <a:ext cx="8797923" cy="4189320"/>
              <a:chOff x="1021752" y="10"/>
              <a:chExt cx="11167071" cy="6856310"/>
            </a:xfrm>
          </p:grpSpPr>
          <p:pic>
            <p:nvPicPr>
              <p:cNvPr id="4" name="Stampa 3">
                <a:extLst>
                  <a:ext uri="{FF2B5EF4-FFF2-40B4-BE49-F238E27FC236}">
                    <a16:creationId xmlns:a16="http://schemas.microsoft.com/office/drawing/2014/main" id="{3A9C0FC4-90FF-4EA1-E232-B9200057AD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368"/>
              <a:stretch/>
            </p:blipFill>
            <p:spPr>
              <a:xfrm>
                <a:off x="1021752" y="10"/>
                <a:ext cx="11167071" cy="6856310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5" name="Ovali 4">
                <a:extLst>
                  <a:ext uri="{FF2B5EF4-FFF2-40B4-BE49-F238E27FC236}">
                    <a16:creationId xmlns:a16="http://schemas.microsoft.com/office/drawing/2014/main" id="{ADADDAED-2B21-F9B0-0845-8D096EFD295B}"/>
                  </a:ext>
                </a:extLst>
              </p:cNvPr>
              <p:cNvSpPr/>
              <p:nvPr/>
            </p:nvSpPr>
            <p:spPr>
              <a:xfrm>
                <a:off x="10202908" y="1777773"/>
                <a:ext cx="304800" cy="40005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T" dirty="0"/>
              </a:p>
            </p:txBody>
          </p:sp>
        </p:grpSp>
        <p:pic>
          <p:nvPicPr>
            <p:cNvPr id="8" name="Stampa 7">
              <a:extLst>
                <a:ext uri="{FF2B5EF4-FFF2-40B4-BE49-F238E27FC236}">
                  <a16:creationId xmlns:a16="http://schemas.microsoft.com/office/drawing/2014/main" id="{15A85445-6793-F85E-F2CC-B741E8011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backgroundMark x1="61654" y1="60870" x2="63158" y2="485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27012" y="3909308"/>
              <a:ext cx="1489503" cy="1545500"/>
            </a:xfrm>
            <a:prstGeom prst="rect">
              <a:avLst/>
            </a:prstGeom>
          </p:spPr>
        </p:pic>
        <p:pic>
          <p:nvPicPr>
            <p:cNvPr id="27" name="Stampa 26">
              <a:extLst>
                <a:ext uri="{FF2B5EF4-FFF2-40B4-BE49-F238E27FC236}">
                  <a16:creationId xmlns:a16="http://schemas.microsoft.com/office/drawing/2014/main" id="{D4BF8CC9-A805-C3A6-BC72-DA22C2180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backgroundMark x1="61654" y1="60870" x2="63158" y2="485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13784" y="2737733"/>
              <a:ext cx="1489503" cy="1545500"/>
            </a:xfrm>
            <a:prstGeom prst="rect">
              <a:avLst/>
            </a:prstGeom>
          </p:spPr>
        </p:pic>
      </p:grpSp>
      <p:sp>
        <p:nvSpPr>
          <p:cNvPr id="16" name="Buttuna tal-Azzjoni: Mur 'Il Quddiem jew Li Jmiss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3704135-A663-1283-59C2-23D4BC3BCC70}"/>
              </a:ext>
            </a:extLst>
          </p:cNvPr>
          <p:cNvSpPr/>
          <p:nvPr/>
        </p:nvSpPr>
        <p:spPr>
          <a:xfrm>
            <a:off x="11244318" y="5892165"/>
            <a:ext cx="790464" cy="731520"/>
          </a:xfrm>
          <a:prstGeom prst="actionButtonForwardNext">
            <a:avLst/>
          </a:prstGeom>
          <a:solidFill>
            <a:srgbClr val="FFFF0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M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39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63" name="Rectangle 62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ttangolu 2">
            <a:extLst>
              <a:ext uri="{FF2B5EF4-FFF2-40B4-BE49-F238E27FC236}">
                <a16:creationId xmlns:a16="http://schemas.microsoft.com/office/drawing/2014/main" id="{CF26DD4B-8787-4157-91EC-D291A6EBFAAE}"/>
              </a:ext>
            </a:extLst>
          </p:cNvPr>
          <p:cNvSpPr/>
          <p:nvPr/>
        </p:nvSpPr>
        <p:spPr>
          <a:xfrm>
            <a:off x="680321" y="753228"/>
            <a:ext cx="5041629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Smigħ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pic>
        <p:nvPicPr>
          <p:cNvPr id="2" name="Ħoss Irrekordjat">
            <a:hlinkClick r:id="" action="ppaction://media"/>
            <a:extLst>
              <a:ext uri="{FF2B5EF4-FFF2-40B4-BE49-F238E27FC236}">
                <a16:creationId xmlns:a16="http://schemas.microsoft.com/office/drawing/2014/main" id="{964369B9-D47A-A295-1E53-283ABEC380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975" y="2544461"/>
            <a:ext cx="406400" cy="406400"/>
          </a:xfrm>
          <a:prstGeom prst="rect">
            <a:avLst/>
          </a:prstGeom>
        </p:spPr>
      </p:pic>
      <p:grpSp>
        <p:nvGrpSpPr>
          <p:cNvPr id="9" name="Iggruppar 8">
            <a:extLst>
              <a:ext uri="{FF2B5EF4-FFF2-40B4-BE49-F238E27FC236}">
                <a16:creationId xmlns:a16="http://schemas.microsoft.com/office/drawing/2014/main" id="{7289D44E-DF2B-F239-80A4-D83FAAEA73C7}"/>
              </a:ext>
            </a:extLst>
          </p:cNvPr>
          <p:cNvGrpSpPr/>
          <p:nvPr/>
        </p:nvGrpSpPr>
        <p:grpSpPr>
          <a:xfrm>
            <a:off x="-5469331" y="4880203"/>
            <a:ext cx="5542081" cy="2434469"/>
            <a:chOff x="2905125" y="2587398"/>
            <a:chExt cx="9311390" cy="4189320"/>
          </a:xfrm>
        </p:grpSpPr>
        <p:grpSp>
          <p:nvGrpSpPr>
            <p:cNvPr id="10" name="Iggruppar 9">
              <a:extLst>
                <a:ext uri="{FF2B5EF4-FFF2-40B4-BE49-F238E27FC236}">
                  <a16:creationId xmlns:a16="http://schemas.microsoft.com/office/drawing/2014/main" id="{5C73A6A0-CC70-31F4-EC33-C3D9EDC81BC7}"/>
                </a:ext>
              </a:extLst>
            </p:cNvPr>
            <p:cNvGrpSpPr/>
            <p:nvPr/>
          </p:nvGrpSpPr>
          <p:grpSpPr>
            <a:xfrm>
              <a:off x="2905125" y="2587398"/>
              <a:ext cx="8797923" cy="4189320"/>
              <a:chOff x="1021752" y="10"/>
              <a:chExt cx="11167071" cy="6856310"/>
            </a:xfrm>
          </p:grpSpPr>
          <p:pic>
            <p:nvPicPr>
              <p:cNvPr id="13" name="Stampa 12">
                <a:extLst>
                  <a:ext uri="{FF2B5EF4-FFF2-40B4-BE49-F238E27FC236}">
                    <a16:creationId xmlns:a16="http://schemas.microsoft.com/office/drawing/2014/main" id="{043BE9FC-0548-A970-98F6-00AAE14964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368"/>
              <a:stretch/>
            </p:blipFill>
            <p:spPr>
              <a:xfrm>
                <a:off x="1021752" y="10"/>
                <a:ext cx="11167071" cy="6856310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14" name="Ovali 13">
                <a:extLst>
                  <a:ext uri="{FF2B5EF4-FFF2-40B4-BE49-F238E27FC236}">
                    <a16:creationId xmlns:a16="http://schemas.microsoft.com/office/drawing/2014/main" id="{33B9947D-D08F-661F-EC3F-3C1D1D2BA479}"/>
                  </a:ext>
                </a:extLst>
              </p:cNvPr>
              <p:cNvSpPr/>
              <p:nvPr/>
            </p:nvSpPr>
            <p:spPr>
              <a:xfrm>
                <a:off x="10202908" y="1777773"/>
                <a:ext cx="304800" cy="40005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T" dirty="0"/>
              </a:p>
            </p:txBody>
          </p:sp>
        </p:grpSp>
        <p:pic>
          <p:nvPicPr>
            <p:cNvPr id="11" name="Stampa 10">
              <a:extLst>
                <a:ext uri="{FF2B5EF4-FFF2-40B4-BE49-F238E27FC236}">
                  <a16:creationId xmlns:a16="http://schemas.microsoft.com/office/drawing/2014/main" id="{FCCEBDAD-613E-80BE-2C12-CCE86C7B3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61654" y1="60870" x2="63158" y2="485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27012" y="3909308"/>
              <a:ext cx="1489503" cy="1545500"/>
            </a:xfrm>
            <a:prstGeom prst="rect">
              <a:avLst/>
            </a:prstGeom>
          </p:spPr>
        </p:pic>
        <p:pic>
          <p:nvPicPr>
            <p:cNvPr id="12" name="Stampa 11">
              <a:extLst>
                <a:ext uri="{FF2B5EF4-FFF2-40B4-BE49-F238E27FC236}">
                  <a16:creationId xmlns:a16="http://schemas.microsoft.com/office/drawing/2014/main" id="{0A99C248-76D5-E090-B8FB-B66FBF41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61654" y1="60870" x2="63158" y2="485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13784" y="2737733"/>
              <a:ext cx="1489503" cy="1545500"/>
            </a:xfrm>
            <a:prstGeom prst="rect">
              <a:avLst/>
            </a:prstGeom>
          </p:spPr>
        </p:pic>
      </p:grpSp>
      <p:sp>
        <p:nvSpPr>
          <p:cNvPr id="15" name="Buttuna tal-Azzjoni: Mur 'Il Quddiem jew Li Jmiss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0E7DAEC-7D55-76E2-B3A7-843793697FEF}"/>
              </a:ext>
            </a:extLst>
          </p:cNvPr>
          <p:cNvSpPr/>
          <p:nvPr/>
        </p:nvSpPr>
        <p:spPr>
          <a:xfrm>
            <a:off x="11244318" y="5892165"/>
            <a:ext cx="790464" cy="731520"/>
          </a:xfrm>
          <a:prstGeom prst="actionButtonForwardNext">
            <a:avLst/>
          </a:prstGeom>
          <a:solidFill>
            <a:srgbClr val="FFFF0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M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50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26654 0 C 0.38568 0 0.53308 -0.07269 0.53308 -0.13171 L 0.53308 -0.26319 " pathEditMode="relative" rAng="0" ptsTypes="AAAA">
                                      <p:cBhvr>
                                        <p:cTn id="8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-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63" name="Rectangle 62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ttangolu 2">
            <a:extLst>
              <a:ext uri="{FF2B5EF4-FFF2-40B4-BE49-F238E27FC236}">
                <a16:creationId xmlns:a16="http://schemas.microsoft.com/office/drawing/2014/main" id="{CF26DD4B-8787-4157-91EC-D291A6EBFAAE}"/>
              </a:ext>
            </a:extLst>
          </p:cNvPr>
          <p:cNvSpPr/>
          <p:nvPr/>
        </p:nvSpPr>
        <p:spPr>
          <a:xfrm>
            <a:off x="680321" y="753228"/>
            <a:ext cx="5041629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Nitgħallmu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15" name="Rettangolu: Irkejjen Ittondjati 14">
            <a:extLst>
              <a:ext uri="{FF2B5EF4-FFF2-40B4-BE49-F238E27FC236}">
                <a16:creationId xmlns:a16="http://schemas.microsoft.com/office/drawing/2014/main" id="{5A3B53B1-5C0E-4C03-5F36-7DA78DDD066D}"/>
              </a:ext>
            </a:extLst>
          </p:cNvPr>
          <p:cNvSpPr/>
          <p:nvPr/>
        </p:nvSpPr>
        <p:spPr>
          <a:xfrm>
            <a:off x="563883" y="2837916"/>
            <a:ext cx="9824717" cy="14954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M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Indunajt li t-tajra hi deskritta qisha</a:t>
            </a:r>
            <a:r>
              <a:rPr lang="en-MT" sz="3200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en-MT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persuna</a:t>
            </a:r>
            <a:r>
              <a:rPr lang="en-MT" sz="3200" dirty="0">
                <a:solidFill>
                  <a:prstClr val="white"/>
                </a:solidFill>
                <a:latin typeface="Comic Sans MS" panose="030F0702030302020204" pitchFamily="66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Buttuna tal-Azzjoni: Mur 'Il Quddiem jew Li Jmiss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D314E5D-FFC7-9A1E-9625-9B6A10A533DA}"/>
              </a:ext>
            </a:extLst>
          </p:cNvPr>
          <p:cNvSpPr/>
          <p:nvPr/>
        </p:nvSpPr>
        <p:spPr>
          <a:xfrm>
            <a:off x="11244318" y="5892165"/>
            <a:ext cx="790464" cy="731520"/>
          </a:xfrm>
          <a:prstGeom prst="actionButtonForwardNext">
            <a:avLst/>
          </a:prstGeom>
          <a:solidFill>
            <a:srgbClr val="FFFF0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M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17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63" name="Rectangle 62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ttangolu 2">
            <a:extLst>
              <a:ext uri="{FF2B5EF4-FFF2-40B4-BE49-F238E27FC236}">
                <a16:creationId xmlns:a16="http://schemas.microsoft.com/office/drawing/2014/main" id="{CF26DD4B-8787-4157-91EC-D291A6EBFAAE}"/>
              </a:ext>
            </a:extLst>
          </p:cNvPr>
          <p:cNvSpPr/>
          <p:nvPr/>
        </p:nvSpPr>
        <p:spPr>
          <a:xfrm>
            <a:off x="680321" y="753228"/>
            <a:ext cx="5041629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Nitgħallmu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15" name="Rettangolu: Irkejjen Ittondjati 14">
            <a:extLst>
              <a:ext uri="{FF2B5EF4-FFF2-40B4-BE49-F238E27FC236}">
                <a16:creationId xmlns:a16="http://schemas.microsoft.com/office/drawing/2014/main" id="{5A3B53B1-5C0E-4C03-5F36-7DA78DDD066D}"/>
              </a:ext>
            </a:extLst>
          </p:cNvPr>
          <p:cNvSpPr/>
          <p:nvPr/>
        </p:nvSpPr>
        <p:spPr>
          <a:xfrm>
            <a:off x="563883" y="2837916"/>
            <a:ext cx="11348717" cy="14954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MT" sz="3200" dirty="0">
                <a:solidFill>
                  <a:prstClr val="white"/>
                </a:solidFill>
                <a:latin typeface="Comic Sans MS" panose="030F0702030302020204" pitchFamily="66" charset="0"/>
              </a:rPr>
              <a:t>Ikklikkja fuq il-kaxxa s-safra biex tara </a:t>
            </a:r>
            <a:r>
              <a:rPr kumimoji="0" lang="en-M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l-kliem li s-soltu</a:t>
            </a:r>
            <a:r>
              <a:rPr kumimoji="0" lang="en-MT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nużaw</a:t>
            </a:r>
            <a:r>
              <a:rPr lang="en-MT" sz="3200" dirty="0">
                <a:solidFill>
                  <a:prstClr val="white"/>
                </a:solidFill>
                <a:latin typeface="Comic Sans MS" panose="030F0702030302020204" pitchFamily="66" charset="0"/>
              </a:rPr>
              <a:t> ma’</a:t>
            </a:r>
            <a:r>
              <a:rPr kumimoji="0" lang="en-MT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persuna imma li f’din l-istorja ntużaw biex jiddeskrivu lit-tajra.</a:t>
            </a:r>
            <a:endParaRPr lang="en-MT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Kaxxa tat-Test 1">
            <a:extLst>
              <a:ext uri="{FF2B5EF4-FFF2-40B4-BE49-F238E27FC236}">
                <a16:creationId xmlns:a16="http://schemas.microsoft.com/office/drawing/2014/main" id="{D5CE96AB-CDAE-A2BB-C6A6-59FF1F9E0AB3}"/>
              </a:ext>
            </a:extLst>
          </p:cNvPr>
          <p:cNvSpPr txBox="1"/>
          <p:nvPr/>
        </p:nvSpPr>
        <p:spPr>
          <a:xfrm>
            <a:off x="2788521" y="4767040"/>
            <a:ext cx="1689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T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imsielet</a:t>
            </a:r>
          </a:p>
        </p:txBody>
      </p:sp>
      <p:sp>
        <p:nvSpPr>
          <p:cNvPr id="10" name="Kaxxa tat-Test 9">
            <a:extLst>
              <a:ext uri="{FF2B5EF4-FFF2-40B4-BE49-F238E27FC236}">
                <a16:creationId xmlns:a16="http://schemas.microsoft.com/office/drawing/2014/main" id="{23B877C8-E18F-8E8B-7AB1-450DF92959E9}"/>
              </a:ext>
            </a:extLst>
          </p:cNvPr>
          <p:cNvSpPr txBox="1"/>
          <p:nvPr/>
        </p:nvSpPr>
        <p:spPr>
          <a:xfrm>
            <a:off x="680321" y="4815714"/>
            <a:ext cx="1547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T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jisimha</a:t>
            </a:r>
          </a:p>
        </p:txBody>
      </p:sp>
      <p:sp>
        <p:nvSpPr>
          <p:cNvPr id="11" name="Kaxxa tat-Test 10">
            <a:extLst>
              <a:ext uri="{FF2B5EF4-FFF2-40B4-BE49-F238E27FC236}">
                <a16:creationId xmlns:a16="http://schemas.microsoft.com/office/drawing/2014/main" id="{E3A6AE99-5245-D50A-2838-AE3DF48FD871}"/>
              </a:ext>
            </a:extLst>
          </p:cNvPr>
          <p:cNvSpPr txBox="1"/>
          <p:nvPr/>
        </p:nvSpPr>
        <p:spPr>
          <a:xfrm>
            <a:off x="5039389" y="4815714"/>
            <a:ext cx="164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T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widnejn</a:t>
            </a:r>
          </a:p>
        </p:txBody>
      </p:sp>
      <p:sp>
        <p:nvSpPr>
          <p:cNvPr id="12" name="Kaxxa tat-Test 11">
            <a:extLst>
              <a:ext uri="{FF2B5EF4-FFF2-40B4-BE49-F238E27FC236}">
                <a16:creationId xmlns:a16="http://schemas.microsoft.com/office/drawing/2014/main" id="{5932FACF-7235-1DA5-FA43-6A3CC5AD68C5}"/>
              </a:ext>
            </a:extLst>
          </p:cNvPr>
          <p:cNvSpPr txBox="1"/>
          <p:nvPr/>
        </p:nvSpPr>
        <p:spPr>
          <a:xfrm>
            <a:off x="7342559" y="4767040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T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tara</a:t>
            </a:r>
          </a:p>
        </p:txBody>
      </p:sp>
      <p:sp>
        <p:nvSpPr>
          <p:cNvPr id="13" name="Kaxxa tat-Test 12">
            <a:extLst>
              <a:ext uri="{FF2B5EF4-FFF2-40B4-BE49-F238E27FC236}">
                <a16:creationId xmlns:a16="http://schemas.microsoft.com/office/drawing/2014/main" id="{598719AA-7582-0010-8DC8-214185014708}"/>
              </a:ext>
            </a:extLst>
          </p:cNvPr>
          <p:cNvSpPr txBox="1"/>
          <p:nvPr/>
        </p:nvSpPr>
        <p:spPr>
          <a:xfrm>
            <a:off x="9403479" y="4815714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t</a:t>
            </a:r>
            <a:r>
              <a:rPr lang="en-MT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isma’</a:t>
            </a:r>
          </a:p>
        </p:txBody>
      </p:sp>
      <p:sp>
        <p:nvSpPr>
          <p:cNvPr id="14" name="Kaxxa tat-Test 13">
            <a:extLst>
              <a:ext uri="{FF2B5EF4-FFF2-40B4-BE49-F238E27FC236}">
                <a16:creationId xmlns:a16="http://schemas.microsoft.com/office/drawing/2014/main" id="{16656D66-4DBC-25A2-7A69-83CF3CF13B81}"/>
              </a:ext>
            </a:extLst>
          </p:cNvPr>
          <p:cNvSpPr txBox="1"/>
          <p:nvPr/>
        </p:nvSpPr>
        <p:spPr>
          <a:xfrm>
            <a:off x="7534042" y="5867689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T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ħalq</a:t>
            </a:r>
          </a:p>
        </p:txBody>
      </p:sp>
      <p:sp>
        <p:nvSpPr>
          <p:cNvPr id="16" name="Kaxxa tat-Test 15">
            <a:extLst>
              <a:ext uri="{FF2B5EF4-FFF2-40B4-BE49-F238E27FC236}">
                <a16:creationId xmlns:a16="http://schemas.microsoft.com/office/drawing/2014/main" id="{6A5883FE-15EE-2027-CBAA-1FA4ABAFC8F9}"/>
              </a:ext>
            </a:extLst>
          </p:cNvPr>
          <p:cNvSpPr txBox="1"/>
          <p:nvPr/>
        </p:nvSpPr>
        <p:spPr>
          <a:xfrm>
            <a:off x="2608468" y="5854989"/>
            <a:ext cx="1901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T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titkellem</a:t>
            </a:r>
          </a:p>
        </p:txBody>
      </p:sp>
      <p:sp>
        <p:nvSpPr>
          <p:cNvPr id="17" name="Kaxxa tat-Test 16">
            <a:extLst>
              <a:ext uri="{FF2B5EF4-FFF2-40B4-BE49-F238E27FC236}">
                <a16:creationId xmlns:a16="http://schemas.microsoft.com/office/drawing/2014/main" id="{E26209F5-76E4-1D28-3E0F-62CA43C3C113}"/>
              </a:ext>
            </a:extLst>
          </p:cNvPr>
          <p:cNvSpPr txBox="1"/>
          <p:nvPr/>
        </p:nvSpPr>
        <p:spPr>
          <a:xfrm>
            <a:off x="4911754" y="5867689"/>
            <a:ext cx="187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T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tbissmet</a:t>
            </a:r>
          </a:p>
        </p:txBody>
      </p:sp>
      <p:sp>
        <p:nvSpPr>
          <p:cNvPr id="18" name="Kaxxa tat-Test 17">
            <a:extLst>
              <a:ext uri="{FF2B5EF4-FFF2-40B4-BE49-F238E27FC236}">
                <a16:creationId xmlns:a16="http://schemas.microsoft.com/office/drawing/2014/main" id="{830A07C2-E8CE-7EAA-DDCF-BF8008EE0D64}"/>
              </a:ext>
            </a:extLst>
          </p:cNvPr>
          <p:cNvSpPr txBox="1"/>
          <p:nvPr/>
        </p:nvSpPr>
        <p:spPr>
          <a:xfrm>
            <a:off x="9237808" y="5893953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T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kburija</a:t>
            </a:r>
          </a:p>
        </p:txBody>
      </p:sp>
      <p:sp>
        <p:nvSpPr>
          <p:cNvPr id="19" name="Kaxxa tat-Test 18">
            <a:extLst>
              <a:ext uri="{FF2B5EF4-FFF2-40B4-BE49-F238E27FC236}">
                <a16:creationId xmlns:a16="http://schemas.microsoft.com/office/drawing/2014/main" id="{99D92E2E-E620-20B0-2D6A-95A3EAA6C109}"/>
              </a:ext>
            </a:extLst>
          </p:cNvPr>
          <p:cNvSpPr txBox="1"/>
          <p:nvPr/>
        </p:nvSpPr>
        <p:spPr>
          <a:xfrm>
            <a:off x="365598" y="5785512"/>
            <a:ext cx="1834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T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għajnejn</a:t>
            </a:r>
          </a:p>
        </p:txBody>
      </p:sp>
      <p:sp>
        <p:nvSpPr>
          <p:cNvPr id="21" name="risposti 7">
            <a:extLst>
              <a:ext uri="{FF2B5EF4-FFF2-40B4-BE49-F238E27FC236}">
                <a16:creationId xmlns:a16="http://schemas.microsoft.com/office/drawing/2014/main" id="{CD7E08F2-BBC4-203C-29CB-078820009D96}"/>
              </a:ext>
            </a:extLst>
          </p:cNvPr>
          <p:cNvSpPr/>
          <p:nvPr/>
        </p:nvSpPr>
        <p:spPr>
          <a:xfrm>
            <a:off x="365598" y="4851649"/>
            <a:ext cx="11063826" cy="15881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 dirty="0">
              <a:solidFill>
                <a:srgbClr val="54F414"/>
              </a:solidFill>
            </a:endParaRPr>
          </a:p>
        </p:txBody>
      </p:sp>
      <p:sp>
        <p:nvSpPr>
          <p:cNvPr id="20" name="Buttuna tal-Azzjoni: Mur 'Il Quddiem jew Li Jmiss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77A29D-1208-EE1F-FB47-6783FA97EA91}"/>
              </a:ext>
            </a:extLst>
          </p:cNvPr>
          <p:cNvSpPr/>
          <p:nvPr/>
        </p:nvSpPr>
        <p:spPr>
          <a:xfrm>
            <a:off x="11244318" y="5892165"/>
            <a:ext cx="790464" cy="731520"/>
          </a:xfrm>
          <a:prstGeom prst="actionButtonForwardNext">
            <a:avLst/>
          </a:prstGeom>
          <a:solidFill>
            <a:srgbClr val="FFFF0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M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8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63" name="Rectangle 62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ttangolu 2">
            <a:extLst>
              <a:ext uri="{FF2B5EF4-FFF2-40B4-BE49-F238E27FC236}">
                <a16:creationId xmlns:a16="http://schemas.microsoft.com/office/drawing/2014/main" id="{CF26DD4B-8787-4157-91EC-D291A6EBFAAE}"/>
              </a:ext>
            </a:extLst>
          </p:cNvPr>
          <p:cNvSpPr/>
          <p:nvPr/>
        </p:nvSpPr>
        <p:spPr>
          <a:xfrm>
            <a:off x="680321" y="753228"/>
            <a:ext cx="5041629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Nitgħallmu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15" name="Rettangolu: Irkejjen Ittondjati 14">
            <a:extLst>
              <a:ext uri="{FF2B5EF4-FFF2-40B4-BE49-F238E27FC236}">
                <a16:creationId xmlns:a16="http://schemas.microsoft.com/office/drawing/2014/main" id="{5A3B53B1-5C0E-4C03-5F36-7DA78DDD066D}"/>
              </a:ext>
            </a:extLst>
          </p:cNvPr>
          <p:cNvSpPr/>
          <p:nvPr/>
        </p:nvSpPr>
        <p:spPr>
          <a:xfrm>
            <a:off x="563883" y="2837916"/>
            <a:ext cx="11348717" cy="14954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MT" sz="3200" dirty="0">
                <a:solidFill>
                  <a:prstClr val="white"/>
                </a:solidFill>
                <a:latin typeface="Comic Sans MS" panose="030F0702030302020204" pitchFamily="66" charset="0"/>
              </a:rPr>
              <a:t>Kliem li juri kwalitajiet ta’ persuna li jingħata lil oġġett</a:t>
            </a:r>
            <a:r>
              <a:rPr lang="en-GB" sz="3200" dirty="0">
                <a:solidFill>
                  <a:prstClr val="white"/>
                </a:solidFill>
                <a:latin typeface="Comic Sans MS" panose="030F0702030302020204" pitchFamily="66" charset="0"/>
              </a:rPr>
              <a:t>i</a:t>
            </a:r>
            <a:r>
              <a:rPr lang="en-MT" sz="3200" dirty="0">
                <a:solidFill>
                  <a:prstClr val="white"/>
                </a:solidFill>
                <a:latin typeface="Comic Sans MS" panose="030F0702030302020204" pitchFamily="66" charset="0"/>
              </a:rPr>
              <a:t> jissejjaħ: </a:t>
            </a:r>
          </a:p>
        </p:txBody>
      </p:sp>
      <p:sp>
        <p:nvSpPr>
          <p:cNvPr id="20" name="Rettangolu 19">
            <a:extLst>
              <a:ext uri="{FF2B5EF4-FFF2-40B4-BE49-F238E27FC236}">
                <a16:creationId xmlns:a16="http://schemas.microsoft.com/office/drawing/2014/main" id="{4D0FA352-D236-A4A4-34A4-85CECB88FDB9}"/>
              </a:ext>
            </a:extLst>
          </p:cNvPr>
          <p:cNvSpPr/>
          <p:nvPr/>
        </p:nvSpPr>
        <p:spPr>
          <a:xfrm>
            <a:off x="2781150" y="5048071"/>
            <a:ext cx="66233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t-MT" sz="72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Calibri" panose="020F0502020204030204"/>
              </a:rPr>
              <a:t>Personifikazzjoni</a:t>
            </a:r>
          </a:p>
        </p:txBody>
      </p:sp>
      <p:sp>
        <p:nvSpPr>
          <p:cNvPr id="10" name="Buttuna tal-Azzjoni: Mur 'Il Quddiem jew Li Jmiss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6AEF24D-6CCE-DFA6-9249-F41C58C5D456}"/>
              </a:ext>
            </a:extLst>
          </p:cNvPr>
          <p:cNvSpPr/>
          <p:nvPr/>
        </p:nvSpPr>
        <p:spPr>
          <a:xfrm>
            <a:off x="11244318" y="5892165"/>
            <a:ext cx="790464" cy="731520"/>
          </a:xfrm>
          <a:prstGeom prst="actionButtonForwardNext">
            <a:avLst/>
          </a:prstGeom>
          <a:solidFill>
            <a:srgbClr val="FFFF0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M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2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63" name="Rectangle 62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ttangolu 2">
            <a:extLst>
              <a:ext uri="{FF2B5EF4-FFF2-40B4-BE49-F238E27FC236}">
                <a16:creationId xmlns:a16="http://schemas.microsoft.com/office/drawing/2014/main" id="{CF26DD4B-8787-4157-91EC-D291A6EBFAAE}"/>
              </a:ext>
            </a:extLst>
          </p:cNvPr>
          <p:cNvSpPr/>
          <p:nvPr/>
        </p:nvSpPr>
        <p:spPr>
          <a:xfrm>
            <a:off x="680321" y="753228"/>
            <a:ext cx="5041629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Taħdit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15" name="Rettangolu: Irkejjen Ittondjati 14">
            <a:extLst>
              <a:ext uri="{FF2B5EF4-FFF2-40B4-BE49-F238E27FC236}">
                <a16:creationId xmlns:a16="http://schemas.microsoft.com/office/drawing/2014/main" id="{5A3B53B1-5C0E-4C03-5F36-7DA78DDD066D}"/>
              </a:ext>
            </a:extLst>
          </p:cNvPr>
          <p:cNvSpPr/>
          <p:nvPr/>
        </p:nvSpPr>
        <p:spPr>
          <a:xfrm>
            <a:off x="563883" y="2837916"/>
            <a:ext cx="11348717" cy="14954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MT" sz="3200" dirty="0">
                <a:solidFill>
                  <a:prstClr val="white"/>
                </a:solidFill>
                <a:latin typeface="Comic Sans MS" panose="030F0702030302020204" pitchFamily="66" charset="0"/>
              </a:rPr>
              <a:t>Issa aqra l-kumplament tal-istorja u għid lill-għalliem fejn issib </a:t>
            </a:r>
            <a:r>
              <a:rPr lang="en-MT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personifikazzjoni</a:t>
            </a:r>
            <a:r>
              <a:rPr lang="en-MT" sz="3200" dirty="0">
                <a:solidFill>
                  <a:prstClr val="white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Buttuna tal-Azzjoni: Mur 'Il Quddiem jew Li Jmiss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B6AA3A3-3B5A-C6F3-A8D5-418D8A5A18A6}"/>
              </a:ext>
            </a:extLst>
          </p:cNvPr>
          <p:cNvSpPr/>
          <p:nvPr/>
        </p:nvSpPr>
        <p:spPr>
          <a:xfrm>
            <a:off x="11244318" y="5892165"/>
            <a:ext cx="790464" cy="731520"/>
          </a:xfrm>
          <a:prstGeom prst="actionButtonForwardNext">
            <a:avLst/>
          </a:prstGeom>
          <a:solidFill>
            <a:srgbClr val="FFFF0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M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5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63" name="Rectangle 62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ttangolu 2">
            <a:extLst>
              <a:ext uri="{FF2B5EF4-FFF2-40B4-BE49-F238E27FC236}">
                <a16:creationId xmlns:a16="http://schemas.microsoft.com/office/drawing/2014/main" id="{CF26DD4B-8787-4157-91EC-D291A6EBFAAE}"/>
              </a:ext>
            </a:extLst>
          </p:cNvPr>
          <p:cNvSpPr/>
          <p:nvPr/>
        </p:nvSpPr>
        <p:spPr>
          <a:xfrm>
            <a:off x="680321" y="753228"/>
            <a:ext cx="5041629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Taħdit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10" name="Kaxxa tat-Test 9">
            <a:extLst>
              <a:ext uri="{FF2B5EF4-FFF2-40B4-BE49-F238E27FC236}">
                <a16:creationId xmlns:a16="http://schemas.microsoft.com/office/drawing/2014/main" id="{3D970CFB-E5F6-0CA2-31C3-85D6707B33CD}"/>
              </a:ext>
            </a:extLst>
          </p:cNvPr>
          <p:cNvSpPr txBox="1"/>
          <p:nvPr/>
        </p:nvSpPr>
        <p:spPr>
          <a:xfrm>
            <a:off x="3176" y="1758338"/>
            <a:ext cx="11799404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MT" sz="3000" dirty="0">
                <a:latin typeface="Comic Sans MS" panose="030F0702030302020204" pitchFamily="66" charset="0"/>
              </a:rPr>
              <a:t>Wara ftit l-għalliema qaltilhom biex joħorġu fil-bitħa tal-iskola. Pawlu ried jurihom kemm Katja taf itt</a:t>
            </a:r>
            <a:r>
              <a:rPr lang="mt-MT" sz="3000" dirty="0">
                <a:latin typeface="Comic Sans MS" panose="030F0702030302020204" pitchFamily="66" charset="0"/>
              </a:rPr>
              <a:t>ir</a:t>
            </a:r>
            <a:r>
              <a:rPr lang="en-MT" sz="3000" dirty="0">
                <a:latin typeface="Comic Sans MS" panose="030F0702030302020204" pitchFamily="66" charset="0"/>
              </a:rPr>
              <a:t> fil-għoli.</a:t>
            </a:r>
          </a:p>
          <a:p>
            <a:pPr>
              <a:lnSpc>
                <a:spcPct val="150000"/>
              </a:lnSpc>
              <a:defRPr/>
            </a:pPr>
            <a:r>
              <a:rPr lang="en-MT" sz="3000" dirty="0">
                <a:latin typeface="Comic Sans MS" panose="030F0702030302020204" pitchFamily="66" charset="0"/>
              </a:rPr>
              <a:t>Kemm ħadet gost Katja ma’ dawk it-tfal kollha!</a:t>
            </a:r>
          </a:p>
          <a:p>
            <a:pPr>
              <a:lnSpc>
                <a:spcPct val="150000"/>
              </a:lnSpc>
              <a:defRPr/>
            </a:pPr>
            <a:endParaRPr lang="en-MT" sz="3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MT" sz="3000" dirty="0">
                <a:latin typeface="Comic Sans MS" panose="030F0702030302020204" pitchFamily="66" charset="0"/>
              </a:rPr>
              <a:t>Darba Pawlu wara li lesta x-xogħol ħa lil Katja miegħu fil-ġnien. Katja t-tajra bdiet tiżżegleg u tiżfen mar-riħ. Katja bdiet itt</a:t>
            </a:r>
            <a:r>
              <a:rPr lang="en-GB" sz="3000" dirty="0">
                <a:latin typeface="Comic Sans MS" panose="030F0702030302020204" pitchFamily="66" charset="0"/>
              </a:rPr>
              <a:t>i</a:t>
            </a:r>
            <a:r>
              <a:rPr lang="mt-MT" sz="3000" dirty="0">
                <a:latin typeface="Comic Sans MS" panose="030F0702030302020204" pitchFamily="66" charset="0"/>
              </a:rPr>
              <a:t>r </a:t>
            </a:r>
            <a:r>
              <a:rPr lang="en-MT" sz="3000" dirty="0">
                <a:latin typeface="Comic Sans MS" panose="030F0702030302020204" pitchFamily="66" charset="0"/>
              </a:rPr>
              <a:t>’il fuq u ’l bogħod. Bdiet tara ħafna affarijiet u postijiet sbieħ.</a:t>
            </a:r>
          </a:p>
          <a:p>
            <a:pPr>
              <a:defRPr/>
            </a:pPr>
            <a:endParaRPr lang="en-MT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MT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MT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Buttuna tal-Azzjoni: Mur 'Il Quddiem jew Li Jmiss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37B0443-CE46-3BBD-2540-7D0E796C8790}"/>
              </a:ext>
            </a:extLst>
          </p:cNvPr>
          <p:cNvSpPr/>
          <p:nvPr/>
        </p:nvSpPr>
        <p:spPr>
          <a:xfrm>
            <a:off x="11244318" y="5892165"/>
            <a:ext cx="790464" cy="731520"/>
          </a:xfrm>
          <a:prstGeom prst="actionButtonForwardNext">
            <a:avLst/>
          </a:prstGeom>
          <a:solidFill>
            <a:srgbClr val="FFFF00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M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54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8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64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3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tal-Uffiċċju">
  <a:themeElements>
    <a:clrScheme name="Uffiċċj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ffiċċj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Uffiċċj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259</Words>
  <Application>Microsoft Office PowerPoint</Application>
  <PresentationFormat>Skrin wiesa'</PresentationFormat>
  <Paragraphs>38</Paragraphs>
  <Slides>11</Slides>
  <Notes>0</Notes>
  <HiddenSlides>0</HiddenSlides>
  <MMClips>1</MMClips>
  <ScaleCrop>false</ScaleCrop>
  <HeadingPairs>
    <vt:vector size="6" baseType="variant">
      <vt:variant>
        <vt:lpstr>Fonts Użati</vt:lpstr>
      </vt:variant>
      <vt:variant>
        <vt:i4>5</vt:i4>
      </vt:variant>
      <vt:variant>
        <vt:lpstr>Tema</vt:lpstr>
      </vt:variant>
      <vt:variant>
        <vt:i4>2</vt:i4>
      </vt:variant>
      <vt:variant>
        <vt:lpstr>Titli tas-Slajds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Trebuchet MS</vt:lpstr>
      <vt:lpstr>1_Tema tal-Uffiċċju</vt:lpstr>
      <vt:lpstr>Berlin</vt:lpstr>
      <vt:lpstr>Il-Figuri tad-Diskors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malti.skola.edu.mt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Il-Figuri tad-Diskors</dc:title>
  <dc:creator>Josette Baldacchino</dc:creator>
  <cp:lastModifiedBy>Josette Baldacchino</cp:lastModifiedBy>
  <cp:revision>14</cp:revision>
  <dcterms:created xsi:type="dcterms:W3CDTF">2022-05-06T07:15:12Z</dcterms:created>
  <dcterms:modified xsi:type="dcterms:W3CDTF">2022-05-19T11:55:53Z</dcterms:modified>
</cp:coreProperties>
</file>