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57" r:id="rId5"/>
    <p:sldId id="258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C6497-12D2-487A-813C-19EA92A61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64D258-ED57-413A-9629-3EDA4632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B140B5-D83A-4E5D-A037-D3CE880C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927F3-5AEA-4E89-A518-36AD8090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2154CE-A57A-4007-AA28-A12E6495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1716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A0A45-2424-4371-A73F-9A2E85B3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BB5EF-0F1B-4A81-98C7-5AA582036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D388F-FB72-4630-9D47-2023872B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A0EC14-6E47-4D9E-BFA6-0051A3B2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9C7FA0-63B3-4B30-BD15-C763519C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116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F7A1DA-9601-47AA-BE3A-40D9168A3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255327-DBA5-4859-8853-3B2D25302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47DD09-DAED-487F-ADE4-3464A1D9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FB8B94-D292-4D03-BA24-D46067DF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ED273D-327F-47CE-B4C3-F2CE0F22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3019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11946-1A2F-4460-BC1D-9213C3AA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683BE-80B0-49A8-A3C6-83A2B444C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56C6F9-D964-4175-8A50-348F4CDC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22074E-F2DD-4355-A228-5A1CFA5C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E56435-9B3B-4542-ABDB-279B1EA0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00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1B7E2-03AB-4703-9874-6A354FFA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2B7C9A-BDC9-4696-AF94-4323FE47F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3FC3A5-19E3-4755-B01E-122B1AC7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3CC54F-427F-446E-9055-0D840814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63830-6166-456A-8E26-5916079D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480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6831F-8F84-46D8-A4D2-9F072CBF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ADEBB-10AC-4DCD-8A52-23C709BFF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1FA790-4181-4367-8A0D-E073B1E7D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BD05C-4489-418A-99D0-6D633EA2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B98BA0-B2D1-4FC1-9384-8C086692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59BFCC-79FC-4712-A49A-D08AC106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453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351D4-60A1-421C-BE4E-6E5D7D1E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75184-FF12-4B42-85A3-37622EC74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3C4286-D1E0-407C-B6A0-09C1F9D8A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4C4AA4-EBA6-4B47-84AA-74861F559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4D3ADB-E6E5-4C7A-9328-F68B236A8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CF9BDA-28FA-45BB-82E1-AA75E2F7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8EA350-CE8E-4D4F-A6C1-FD82A04B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151F88-C198-44CE-82DD-A98B12E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317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279B1-C9EF-42F4-88B2-27BDAA9F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748F1C-DD7E-47AD-9750-774B5124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639CD1-A7C7-4494-9794-D963DA8C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D38189-8289-4136-BE5E-3CF6286D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793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AF69EE-7AD6-46E6-9E8C-EC8B5704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00FE37-59ED-4203-88B4-3D9E2E1B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E34D0F-D73F-47AC-B8A6-8A34EFB3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441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18E6A-EC15-4755-8B1B-C64EBF2D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8D841-D051-40B5-BC40-A72F73E9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49976C-E379-4F8D-9B1E-3FFA318C8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D2458-9146-4AAA-B8EF-999F43FA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CC81DD-9036-4773-BF8A-F90A4DB2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7AFCE6-7515-412A-82B3-B3D9D1EF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6405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7D047-B6C0-4FCC-A0A9-C921D50A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997B85-E5FE-4AA0-83FC-271DE886C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01CAC3-B71D-43D9-B11B-C27284D75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9C4BD9-8090-44D0-885F-D200E0D9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69E9C8-E9E2-4ABD-A869-6DF6634E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1FD798-3A95-48C9-8877-2991A95E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528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1DB90F-ACC2-49EE-9B19-DE3C315F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BB80AB-EDD3-4BC1-AE7F-EEAD3A1F1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B8EEAC-5468-49C4-936E-5534D27A7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73C2-03C6-49A7-8E4A-53A81D504232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AE4A1-C76C-4352-A248-E0E832809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0B2FA-E2AB-4D34-BE6D-416DEAD0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3444-05C8-45D9-94BA-3B617F47A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0062C55-EEE4-4003-B2C3-8E61459EB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61" b="2157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8BCB1-AB71-496C-ACD2-779BB275E36D}"/>
              </a:ext>
            </a:extLst>
          </p:cNvPr>
          <p:cNvSpPr txBox="1"/>
          <p:nvPr/>
        </p:nvSpPr>
        <p:spPr>
          <a:xfrm>
            <a:off x="1618137" y="2967335"/>
            <a:ext cx="923842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mt-MT" sz="5400">
                <a:latin typeface="Comic Sans MS" panose="030F0702030302020204" pitchFamily="66" charset="0"/>
              </a:rPr>
              <a:t>Il-Ħwejjeġ li nilbsu - Taħdit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250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CACD16A3-4E43-44C6-A7A5-7BB10872DC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4B721C60-B8CA-4B01-8171-AE8BAE1CE24A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xmlns="" id="{384C7454-DDC1-4467-8D50-971FC3BDAB3F}"/>
              </a:ext>
            </a:extLst>
          </p:cNvPr>
          <p:cNvGrpSpPr/>
          <p:nvPr/>
        </p:nvGrpSpPr>
        <p:grpSpPr>
          <a:xfrm>
            <a:off x="1151213" y="651935"/>
            <a:ext cx="3429000" cy="6504031"/>
            <a:chOff x="1141934" y="595422"/>
            <a:chExt cx="3429000" cy="6504031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xmlns="" id="{D52D9FFE-5C0F-4FF5-AA74-B7C603388426}"/>
                </a:ext>
              </a:extLst>
            </p:cNvPr>
            <p:cNvGrpSpPr/>
            <p:nvPr/>
          </p:nvGrpSpPr>
          <p:grpSpPr>
            <a:xfrm>
              <a:off x="1141934" y="595422"/>
              <a:ext cx="3429000" cy="6504031"/>
              <a:chOff x="1141934" y="595422"/>
              <a:chExt cx="3429000" cy="6504031"/>
            </a:xfrm>
          </p:grpSpPr>
          <p:pic>
            <p:nvPicPr>
              <p:cNvPr id="6" name="Picture 5" descr="A person posing for a pictur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13319740-0BBB-4FDB-806C-E5FB435C3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1934" y="595422"/>
                <a:ext cx="3429000" cy="6504031"/>
              </a:xfrm>
              <a:prstGeom prst="rect">
                <a:avLst/>
              </a:prstGeom>
            </p:spPr>
          </p:pic>
          <p:pic>
            <p:nvPicPr>
              <p:cNvPr id="251" name="Picture 25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830F9C75-802B-4E46-B48C-44732121C3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328565">
                <a:off x="2556234" y="1128841"/>
                <a:ext cx="618373" cy="268865"/>
              </a:xfrm>
              <a:prstGeom prst="rect">
                <a:avLst/>
              </a:prstGeom>
            </p:spPr>
          </p:pic>
        </p:grpSp>
        <p:pic>
          <p:nvPicPr>
            <p:cNvPr id="254" name="Picture 253" descr="A picture containing necktie&#10;&#10;Description automatically generated">
              <a:extLst>
                <a:ext uri="{FF2B5EF4-FFF2-40B4-BE49-F238E27FC236}">
                  <a16:creationId xmlns:a16="http://schemas.microsoft.com/office/drawing/2014/main" xmlns="" id="{AA1376F6-44B5-4903-8F52-41508062E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1002" y="3130373"/>
              <a:ext cx="606902" cy="316803"/>
            </a:xfrm>
            <a:prstGeom prst="rect">
              <a:avLst/>
            </a:prstGeom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FFD85144-0C13-4CC4-A664-1F1F7B86220D}"/>
              </a:ext>
            </a:extLst>
          </p:cNvPr>
          <p:cNvGrpSpPr/>
          <p:nvPr/>
        </p:nvGrpSpPr>
        <p:grpSpPr>
          <a:xfrm>
            <a:off x="10609627" y="1790038"/>
            <a:ext cx="1350335" cy="1127252"/>
            <a:chOff x="308344" y="318977"/>
            <a:chExt cx="1350335" cy="112725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xmlns="" id="{D4A3802C-6A19-4C2A-86AC-047851E99C4B}"/>
                </a:ext>
              </a:extLst>
            </p:cNvPr>
            <p:cNvSpPr/>
            <p:nvPr/>
          </p:nvSpPr>
          <p:spPr>
            <a:xfrm>
              <a:off x="308344" y="318977"/>
              <a:ext cx="1350335" cy="11272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8" name="Picture 257" descr="A picture containing building, light&#10;&#10;Description automatically generated">
              <a:extLst>
                <a:ext uri="{FF2B5EF4-FFF2-40B4-BE49-F238E27FC236}">
                  <a16:creationId xmlns:a16="http://schemas.microsoft.com/office/drawing/2014/main" xmlns="" id="{A02E04A1-41E3-4DEF-B399-E9523BDA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808" y="382873"/>
              <a:ext cx="943240" cy="999460"/>
            </a:xfrm>
            <a:prstGeom prst="rect">
              <a:avLst/>
            </a:prstGeom>
          </p:spPr>
        </p:pic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xmlns="" id="{F901D017-8062-4166-AFE4-BAFB92FFE1B9}"/>
              </a:ext>
            </a:extLst>
          </p:cNvPr>
          <p:cNvGrpSpPr/>
          <p:nvPr/>
        </p:nvGrpSpPr>
        <p:grpSpPr>
          <a:xfrm>
            <a:off x="225406" y="1853934"/>
            <a:ext cx="1350335" cy="1127252"/>
            <a:chOff x="344537" y="200118"/>
            <a:chExt cx="1350335" cy="1127252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xmlns="" id="{5A6F977A-B389-41C6-9B13-BDE51FD92FE9}"/>
                </a:ext>
              </a:extLst>
            </p:cNvPr>
            <p:cNvSpPr/>
            <p:nvPr/>
          </p:nvSpPr>
          <p:spPr>
            <a:xfrm>
              <a:off x="344537" y="200118"/>
              <a:ext cx="1350335" cy="11272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4" name="Picture 263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1D573297-B64D-40FF-9731-629EC99A7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269" y="226705"/>
              <a:ext cx="1069350" cy="1036769"/>
            </a:xfrm>
            <a:prstGeom prst="rect">
              <a:avLst/>
            </a:prstGeom>
          </p:spPr>
        </p:pic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xmlns="" id="{C9F8A264-250E-44FB-9EF8-D277E933C9F7}"/>
              </a:ext>
            </a:extLst>
          </p:cNvPr>
          <p:cNvGrpSpPr/>
          <p:nvPr/>
        </p:nvGrpSpPr>
        <p:grpSpPr>
          <a:xfrm>
            <a:off x="7429501" y="673394"/>
            <a:ext cx="3429000" cy="6504031"/>
            <a:chOff x="7429501" y="673394"/>
            <a:chExt cx="3429000" cy="6504031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xmlns="" id="{544A082B-FCC4-480A-911D-215AA67CBB7E}"/>
                </a:ext>
              </a:extLst>
            </p:cNvPr>
            <p:cNvGrpSpPr/>
            <p:nvPr/>
          </p:nvGrpSpPr>
          <p:grpSpPr>
            <a:xfrm>
              <a:off x="7429501" y="673394"/>
              <a:ext cx="3429000" cy="6504031"/>
              <a:chOff x="7429501" y="673394"/>
              <a:chExt cx="3429000" cy="6504031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xmlns="" id="{5E402851-9B01-4E17-B37A-4E6BC6810C37}"/>
                  </a:ext>
                </a:extLst>
              </p:cNvPr>
              <p:cNvGrpSpPr/>
              <p:nvPr/>
            </p:nvGrpSpPr>
            <p:grpSpPr>
              <a:xfrm>
                <a:off x="7429501" y="673394"/>
                <a:ext cx="3429000" cy="6504031"/>
                <a:chOff x="7429501" y="673394"/>
                <a:chExt cx="3429000" cy="6504031"/>
              </a:xfrm>
            </p:grpSpPr>
            <p:pic>
              <p:nvPicPr>
                <p:cNvPr id="240" name="Picture 239" descr="A person posing for a picture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62D02A76-2B66-4369-A653-06DFBB5EFC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501" y="673394"/>
                  <a:ext cx="3429000" cy="6504031"/>
                </a:xfrm>
                <a:prstGeom prst="rect">
                  <a:avLst/>
                </a:prstGeom>
              </p:spPr>
            </p:pic>
            <p:pic>
              <p:nvPicPr>
                <p:cNvPr id="243" name="Picture 242" descr="A picture containing headdress, hat, indoor, dark&#10;&#10;Description automatically generated">
                  <a:extLst>
                    <a:ext uri="{FF2B5EF4-FFF2-40B4-BE49-F238E27FC236}">
                      <a16:creationId xmlns:a16="http://schemas.microsoft.com/office/drawing/2014/main" xmlns="" id="{558863B8-604D-4C37-975C-A80D1C815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20931209">
                  <a:off x="8571835" y="790151"/>
                  <a:ext cx="1167117" cy="548438"/>
                </a:xfrm>
                <a:prstGeom prst="rect">
                  <a:avLst/>
                </a:prstGeom>
              </p:spPr>
            </p:pic>
          </p:grpSp>
          <p:pic>
            <p:nvPicPr>
              <p:cNvPr id="246" name="Picture 245">
                <a:extLst>
                  <a:ext uri="{FF2B5EF4-FFF2-40B4-BE49-F238E27FC236}">
                    <a16:creationId xmlns:a16="http://schemas.microsoft.com/office/drawing/2014/main" xmlns="" id="{2686E437-D2D8-4D10-82BF-16048DFE5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19112" y="4263654"/>
                <a:ext cx="424888" cy="435935"/>
              </a:xfrm>
              <a:prstGeom prst="rect">
                <a:avLst/>
              </a:prstGeom>
            </p:spPr>
          </p:pic>
        </p:grpSp>
        <p:pic>
          <p:nvPicPr>
            <p:cNvPr id="269" name="Picture 268" descr="A close-up of a snak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17C85FF7-496A-460F-8D47-7E29E8C46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0636"/>
            <a:stretch/>
          </p:blipFill>
          <p:spPr>
            <a:xfrm rot="400622">
              <a:off x="9073506" y="1620778"/>
              <a:ext cx="327546" cy="997689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4A6FA811-ACB2-4E17-AE10-8D0E537A73D6}"/>
              </a:ext>
            </a:extLst>
          </p:cNvPr>
          <p:cNvSpPr txBox="1"/>
          <p:nvPr/>
        </p:nvSpPr>
        <p:spPr>
          <a:xfrm>
            <a:off x="1139451" y="119306"/>
            <a:ext cx="102619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mt-MT" sz="3200" dirty="0"/>
              <a:t>Għid x’hemm l-istess u x’hemm differenti bejn stampa A u B.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827666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CACD16A3-4E43-44C6-A7A5-7BB10872DC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4B721C60-B8CA-4B01-8171-AE8BAE1CE24A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FFD85144-0C13-4CC4-A664-1F1F7B86220D}"/>
              </a:ext>
            </a:extLst>
          </p:cNvPr>
          <p:cNvGrpSpPr/>
          <p:nvPr/>
        </p:nvGrpSpPr>
        <p:grpSpPr>
          <a:xfrm>
            <a:off x="10609627" y="1790038"/>
            <a:ext cx="1350335" cy="1127252"/>
            <a:chOff x="308344" y="318977"/>
            <a:chExt cx="1350335" cy="112725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xmlns="" id="{D4A3802C-6A19-4C2A-86AC-047851E99C4B}"/>
                </a:ext>
              </a:extLst>
            </p:cNvPr>
            <p:cNvSpPr/>
            <p:nvPr/>
          </p:nvSpPr>
          <p:spPr>
            <a:xfrm>
              <a:off x="308344" y="318977"/>
              <a:ext cx="1350335" cy="11272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8" name="Picture 257" descr="A picture containing building, light&#10;&#10;Description automatically generated">
              <a:extLst>
                <a:ext uri="{FF2B5EF4-FFF2-40B4-BE49-F238E27FC236}">
                  <a16:creationId xmlns:a16="http://schemas.microsoft.com/office/drawing/2014/main" xmlns="" id="{A02E04A1-41E3-4DEF-B399-E9523BDA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808" y="382873"/>
              <a:ext cx="943240" cy="999460"/>
            </a:xfrm>
            <a:prstGeom prst="rect">
              <a:avLst/>
            </a:prstGeom>
          </p:spPr>
        </p:pic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xmlns="" id="{F901D017-8062-4166-AFE4-BAFB92FFE1B9}"/>
              </a:ext>
            </a:extLst>
          </p:cNvPr>
          <p:cNvGrpSpPr/>
          <p:nvPr/>
        </p:nvGrpSpPr>
        <p:grpSpPr>
          <a:xfrm>
            <a:off x="225406" y="1853934"/>
            <a:ext cx="1350335" cy="1127252"/>
            <a:chOff x="344537" y="200118"/>
            <a:chExt cx="1350335" cy="1127252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xmlns="" id="{5A6F977A-B389-41C6-9B13-BDE51FD92FE9}"/>
                </a:ext>
              </a:extLst>
            </p:cNvPr>
            <p:cNvSpPr/>
            <p:nvPr/>
          </p:nvSpPr>
          <p:spPr>
            <a:xfrm>
              <a:off x="344537" y="200118"/>
              <a:ext cx="1350335" cy="11272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4" name="Picture 263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1D573297-B64D-40FF-9731-629EC99A7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269" y="226705"/>
              <a:ext cx="1069350" cy="1036769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4A6FA811-ACB2-4E17-AE10-8D0E537A73D6}"/>
              </a:ext>
            </a:extLst>
          </p:cNvPr>
          <p:cNvSpPr txBox="1"/>
          <p:nvPr/>
        </p:nvSpPr>
        <p:spPr>
          <a:xfrm>
            <a:off x="1139451" y="119306"/>
            <a:ext cx="85727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mt-MT" sz="3200" dirty="0"/>
              <a:t>Għid x’hemm differenti fl-ilbies bejn stampa A u B.</a:t>
            </a:r>
            <a:endParaRPr lang="en-GB" sz="3200" dirty="0"/>
          </a:p>
        </p:txBody>
      </p:sp>
      <p:pic>
        <p:nvPicPr>
          <p:cNvPr id="3" name="Picture 2" descr="A person wearing a scarf&#10;&#10;Description automatically generated with low confidence">
            <a:extLst>
              <a:ext uri="{FF2B5EF4-FFF2-40B4-BE49-F238E27FC236}">
                <a16:creationId xmlns:a16="http://schemas.microsoft.com/office/drawing/2014/main" xmlns="" id="{27328306-7D0D-42AA-8E00-9A97B4AFD3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893" y="763734"/>
            <a:ext cx="2025814" cy="6034613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63F8D519-0259-49D3-AD4E-9A332F7578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327" y="704081"/>
            <a:ext cx="2438563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12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CACD16A3-4E43-44C6-A7A5-7BB10872DC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800" dirty="0"/>
              <a:t>X’inhi liebsa t-tifla?</a:t>
            </a:r>
          </a:p>
          <a:p>
            <a:pPr algn="ctr"/>
            <a:r>
              <a:rPr lang="mt-MT" sz="2800" dirty="0"/>
              <a:t>X’inhu liebes it-tifel?</a:t>
            </a:r>
          </a:p>
          <a:p>
            <a:pPr algn="ctr"/>
            <a:r>
              <a:rPr lang="mt-MT" sz="2800" dirty="0"/>
              <a:t>Dan hu lbies tas-sajf jew tax-xitwa?</a:t>
            </a:r>
            <a:endParaRPr lang="en-GB" sz="28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4B721C60-B8CA-4B01-8171-AE8BAE1CE24A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4A6FA811-ACB2-4E17-AE10-8D0E537A73D6}"/>
              </a:ext>
            </a:extLst>
          </p:cNvPr>
          <p:cNvSpPr txBox="1"/>
          <p:nvPr/>
        </p:nvSpPr>
        <p:spPr>
          <a:xfrm>
            <a:off x="3138371" y="119306"/>
            <a:ext cx="52034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mt-MT" sz="3200" dirty="0"/>
              <a:t>Taħdit- Tkellem dwar l-istampi</a:t>
            </a:r>
            <a:endParaRPr lang="en-GB" sz="3200" dirty="0"/>
          </a:p>
        </p:txBody>
      </p:sp>
      <p:pic>
        <p:nvPicPr>
          <p:cNvPr id="3" name="Picture 2" descr="A picture containing person, young, standing, game&#10;&#10;Description automatically generated">
            <a:extLst>
              <a:ext uri="{FF2B5EF4-FFF2-40B4-BE49-F238E27FC236}">
                <a16:creationId xmlns:a16="http://schemas.microsoft.com/office/drawing/2014/main" xmlns="" id="{2C66697F-16AA-4668-BBF8-AE0F5A7975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60" y="590652"/>
            <a:ext cx="4796028" cy="63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17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CACD16A3-4E43-44C6-A7A5-7BB10872DC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dirty="0"/>
              <a:t>X’inhuma lebsin dawn in-nies u fejn taħseb li sejrin?</a:t>
            </a:r>
            <a:endParaRPr lang="en-GB" sz="28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4B721C60-B8CA-4B01-8171-AE8BAE1CE24A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4A6FA811-ACB2-4E17-AE10-8D0E537A73D6}"/>
              </a:ext>
            </a:extLst>
          </p:cNvPr>
          <p:cNvSpPr txBox="1"/>
          <p:nvPr/>
        </p:nvSpPr>
        <p:spPr>
          <a:xfrm>
            <a:off x="3138371" y="119306"/>
            <a:ext cx="52034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mt-MT" sz="3200" dirty="0"/>
              <a:t>Taħdit- Tkellem dwar l-istampi</a:t>
            </a:r>
            <a:endParaRPr lang="en-GB" sz="3200" dirty="0"/>
          </a:p>
        </p:txBody>
      </p:sp>
      <p:pic>
        <p:nvPicPr>
          <p:cNvPr id="4" name="Picture 3" descr="A picture containing person, standing, people&#10;&#10;Description automatically generated">
            <a:extLst>
              <a:ext uri="{FF2B5EF4-FFF2-40B4-BE49-F238E27FC236}">
                <a16:creationId xmlns:a16="http://schemas.microsoft.com/office/drawing/2014/main" xmlns="" id="{C1C419F5-11C6-4D5C-AD54-97EFF3AEBE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363" y="899248"/>
            <a:ext cx="4107785" cy="56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204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CACD16A3-4E43-44C6-A7A5-7BB10872DC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dirty="0"/>
              <a:t>X’inhi liebsa din il-mara u fejn taħseb li sejra?</a:t>
            </a:r>
            <a:endParaRPr lang="en-GB" sz="28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4B721C60-B8CA-4B01-8171-AE8BAE1CE24A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4A6FA811-ACB2-4E17-AE10-8D0E537A73D6}"/>
              </a:ext>
            </a:extLst>
          </p:cNvPr>
          <p:cNvSpPr txBox="1"/>
          <p:nvPr/>
        </p:nvSpPr>
        <p:spPr>
          <a:xfrm>
            <a:off x="3138371" y="119306"/>
            <a:ext cx="52034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mt-MT" sz="3200" dirty="0"/>
              <a:t>Taħdit- Tkellem dwar l-istampi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C419F5-11C6-4D5C-AD54-97EFF3AE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01" r="25714"/>
          <a:stretch/>
        </p:blipFill>
        <p:spPr>
          <a:xfrm>
            <a:off x="8452883" y="1839433"/>
            <a:ext cx="2638169" cy="50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20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CACD16A3-4E43-44C6-A7A5-7BB10872DC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2800" dirty="0"/>
              <a:t>X’inhi liebsa din it-tifla u fejn taħseb </a:t>
            </a:r>
          </a:p>
          <a:p>
            <a:r>
              <a:rPr lang="mt-MT" sz="2800" dirty="0"/>
              <a:t>li sejra?</a:t>
            </a:r>
            <a:endParaRPr lang="en-GB" sz="28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4B721C60-B8CA-4B01-8171-AE8BAE1CE24A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4A6FA811-ACB2-4E17-AE10-8D0E537A73D6}"/>
              </a:ext>
            </a:extLst>
          </p:cNvPr>
          <p:cNvSpPr txBox="1"/>
          <p:nvPr/>
        </p:nvSpPr>
        <p:spPr>
          <a:xfrm>
            <a:off x="3138371" y="119306"/>
            <a:ext cx="52034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mt-MT" sz="3200" dirty="0"/>
              <a:t>Taħdit- Tkellem dwar l-istampi</a:t>
            </a:r>
            <a:endParaRPr lang="en-GB" sz="3200" dirty="0"/>
          </a:p>
        </p:txBody>
      </p:sp>
      <p:pic>
        <p:nvPicPr>
          <p:cNvPr id="3" name="Picture 2" descr="A picture containing person, necktie, wearing, child&#10;&#10;Description automatically generated">
            <a:extLst>
              <a:ext uri="{FF2B5EF4-FFF2-40B4-BE49-F238E27FC236}">
                <a16:creationId xmlns:a16="http://schemas.microsoft.com/office/drawing/2014/main" xmlns="" id="{5FBCDCC6-A46E-4E7E-806A-52209C7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974" y="1711842"/>
            <a:ext cx="3378222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29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0062C55-EEE4-4003-B2C3-8E61459EB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61" b="2157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8BCB1-AB71-496C-ACD2-779BB275E36D}"/>
              </a:ext>
            </a:extLst>
          </p:cNvPr>
          <p:cNvSpPr txBox="1"/>
          <p:nvPr/>
        </p:nvSpPr>
        <p:spPr>
          <a:xfrm>
            <a:off x="3127078" y="3218795"/>
            <a:ext cx="593784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mt-MT" sz="5400" dirty="0">
                <a:latin typeface="Comic Sans MS" panose="030F0702030302020204" pitchFamily="66" charset="0"/>
              </a:rPr>
              <a:t>malti.skola.edu.mt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78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89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Josette Baldacchino</dc:creator>
  <cp:lastModifiedBy>Microsoft account</cp:lastModifiedBy>
  <cp:revision>4</cp:revision>
  <dcterms:created xsi:type="dcterms:W3CDTF">2021-10-05T11:24:45Z</dcterms:created>
  <dcterms:modified xsi:type="dcterms:W3CDTF">2022-01-10T07:37:27Z</dcterms:modified>
</cp:coreProperties>
</file>