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3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6288"/>
        </a:solidFill>
        <a:effectLst/>
        <a:uFillTx/>
        <a:latin typeface="+mj-lt"/>
        <a:ea typeface="+mj-ea"/>
        <a:cs typeface="+mj-cs"/>
        <a:sym typeface="Georgi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990033"/>
    <a:srgbClr val="33CCFF"/>
    <a:srgbClr val="21EF74"/>
    <a:srgbClr val="FFD85B"/>
    <a:srgbClr val="A2F0F4"/>
    <a:srgbClr val="CC00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off" i="off">
        <a:fontRef idx="minor">
          <a:srgbClr val="006288"/>
        </a:fontRef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EE7C00"/>
        </a:fontRef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off" i="off">
        <a:fontRef idx="minor">
          <a:srgbClr val="E35015"/>
        </a:fontRef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off" i="off">
        <a:fontRef idx="minor">
          <a:srgbClr val="653F2A"/>
        </a:fontRef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444444"/>
        </a:fontRef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off" i="off">
        <a:fontRef idx="major">
          <a:srgbClr val="006288"/>
        </a:fontRef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6288"/>
        </a:fontRef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9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57640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70000" y="2959100"/>
            <a:ext cx="10464800" cy="22860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83200"/>
            <a:ext cx="104648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559300"/>
            <a:ext cx="10464800" cy="6223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/>
            </a:lvl1pPr>
          </a:lstStyle>
          <a:p>
            <a:r>
              <a:t>“Type a quote here.”</a:t>
            </a:r>
          </a:p>
        </p:txBody>
      </p:sp>
      <p:sp>
        <p:nvSpPr>
          <p:cNvPr id="163" name="–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444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67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9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1272293" y="946150"/>
            <a:ext cx="10464801" cy="50673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270000" y="6223000"/>
            <a:ext cx="10464800" cy="14859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696200"/>
            <a:ext cx="104648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chalk_line-1.png" descr="chalk_line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0"/>
            <a:ext cx="3441700" cy="9794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chalk_line-2.png" descr="chalk_line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00" y="1321246"/>
            <a:ext cx="7835900" cy="793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crapbook_cover_title_hi.png" descr="scrapbook_cover_title_hi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40735" y="2781300"/>
            <a:ext cx="11760201" cy="417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1270000" y="3733800"/>
            <a:ext cx="10464800" cy="2286000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2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Image"/>
          <p:cNvSpPr>
            <a:spLocks noGrp="1"/>
          </p:cNvSpPr>
          <p:nvPr>
            <p:ph type="pic" sz="half" idx="13"/>
          </p:nvPr>
        </p:nvSpPr>
        <p:spPr>
          <a:xfrm>
            <a:off x="6565900" y="1358900"/>
            <a:ext cx="5185076" cy="6908800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1079500" y="1358900"/>
            <a:ext cx="5054600" cy="3759200"/>
          </a:xfrm>
          <a:prstGeom prst="rect">
            <a:avLst/>
          </a:prstGeom>
        </p:spPr>
        <p:txBody>
          <a:bodyPr anchor="b"/>
          <a:lstStyle>
            <a:lvl1pPr>
              <a:defRPr i="1">
                <a:solidFill>
                  <a:srgbClr val="292929">
                    <a:alpha val="93000"/>
                  </a:srgbClr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79500" y="5207000"/>
            <a:ext cx="5054600" cy="314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800" i="1">
                <a:solidFill>
                  <a:schemeClr val="accent5">
                    <a:hueOff val="-188353"/>
                    <a:satOff val="-10165"/>
                    <a:lumOff val="-10285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3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4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5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86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dash-line.png" descr="dash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500" y="1854200"/>
            <a:ext cx="12115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dash-line.png" descr="dash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940800"/>
            <a:ext cx="13004800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dash-line.png" descr="dash-lin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260850" y="4654550"/>
            <a:ext cx="97536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dash-line.png" descr="dash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769350" y="5238750"/>
            <a:ext cx="7239001" cy="44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tri-line.png" descr="tri-line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95">
            <a:off x="-2691091" y="5364436"/>
            <a:ext cx="7048502" cy="4090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0" name="tri-line.png" descr="tri-line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399996">
            <a:off x="8842379" y="5419726"/>
            <a:ext cx="6654802" cy="387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1" name="tri-line.png" descr="tri-line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799995">
            <a:off x="882649" y="8775709"/>
            <a:ext cx="1146175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2" name="tri-line.png" descr="tri-line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96">
            <a:off x="838200" y="2057392"/>
            <a:ext cx="11449051" cy="410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"/>
                </a:lnTo>
                <a:lnTo>
                  <a:pt x="0" y="0"/>
                </a:lnTo>
                <a:lnTo>
                  <a:pt x="0" y="21599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03" name="scrapbook_title_hi.png" descr="scrapbook_title_hi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718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11"/>
              </a:buBlip>
            </a:lvl1pPr>
            <a:lvl2pPr>
              <a:buBlip>
                <a:blip r:embed="rId11"/>
              </a:buBlip>
            </a:lvl2pPr>
            <a:lvl3pPr>
              <a:buBlip>
                <a:blip r:embed="rId11"/>
              </a:buBlip>
            </a:lvl3pPr>
            <a:lvl4pPr>
              <a:buBlip>
                <a:blip r:embed="rId11"/>
              </a:buBlip>
            </a:lvl4pPr>
            <a:lvl5pPr>
              <a:buBlip>
                <a:blip r:embed="rId11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lus-line.png" descr="plus-lin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305300" y="4724400"/>
            <a:ext cx="97536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4" name="plus-line.png" descr="plus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8902700" y="5524500"/>
            <a:ext cx="6858001" cy="304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5" name="plus-line.png" descr="plus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9016999"/>
            <a:ext cx="13004800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6" name="plus-line.png" descr="plus-l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2">
            <a:off x="704849" y="1974846"/>
            <a:ext cx="11753851" cy="304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17" name="scrapbook_title_hi.png" descr="scrapbook_title_hi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00" y="304800"/>
            <a:ext cx="10845800" cy="226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Image"/>
          <p:cNvSpPr>
            <a:spLocks noGrp="1"/>
          </p:cNvSpPr>
          <p:nvPr>
            <p:ph type="pic" sz="half" idx="13"/>
          </p:nvPr>
        </p:nvSpPr>
        <p:spPr>
          <a:xfrm rot="21360000">
            <a:off x="7449145" y="2547298"/>
            <a:ext cx="4737179" cy="6311901"/>
          </a:xfrm>
          <a:prstGeom prst="rect">
            <a:avLst/>
          </a:prstGeom>
          <a:ln w="101600">
            <a:solidFill>
              <a:srgbClr val="FFFFFF"/>
            </a:solidFill>
          </a:ln>
          <a:effectLst>
            <a:outerShdw blurRad="38100" dist="50800" dir="5400000" rotWithShape="0">
              <a:srgbClr val="292929">
                <a:alpha val="6975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200"/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71800"/>
            <a:ext cx="4953000" cy="5842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000"/>
              </a:spcBef>
              <a:buBlip>
                <a:blip r:embed="rId7"/>
              </a:buBlip>
              <a:defRPr sz="2800"/>
            </a:lvl1pPr>
            <a:lvl2pPr marL="736600" indent="-368300">
              <a:spcBef>
                <a:spcPts val="3000"/>
              </a:spcBef>
              <a:buBlip>
                <a:blip r:embed="rId7"/>
              </a:buBlip>
              <a:defRPr sz="2800"/>
            </a:lvl2pPr>
            <a:lvl3pPr marL="1104900" indent="-368300">
              <a:spcBef>
                <a:spcPts val="3000"/>
              </a:spcBef>
              <a:buBlip>
                <a:blip r:embed="rId7"/>
              </a:buBlip>
              <a:defRPr sz="2800"/>
            </a:lvl3pPr>
            <a:lvl4pPr marL="1473200" indent="-368300">
              <a:spcBef>
                <a:spcPts val="3000"/>
              </a:spcBef>
              <a:buBlip>
                <a:blip r:embed="rId7"/>
              </a:buBlip>
              <a:defRPr sz="2800"/>
            </a:lvl4pPr>
            <a:lvl5pPr marL="1841500" indent="-368300">
              <a:spcBef>
                <a:spcPts val="3000"/>
              </a:spcBef>
              <a:buBlip>
                <a:blip r:embed="rId7"/>
              </a:buBlip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lines-line-1.png" descr="lines-lin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wave-line.png" descr="wave-lin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8" name="wave-line.png" descr="wave-lin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dots-line-cropped.png" descr="dots-line-croppe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dots-line-cropped.png" descr="dots-line-croppe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dots-line-cropped.png" descr="dots-line-cropped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dots-line-cropped.png" descr="dots-line-cropp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ines-vert-line.png" descr="lines-vert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Image"/>
          <p:cNvSpPr>
            <a:spLocks noGrp="1"/>
          </p:cNvSpPr>
          <p:nvPr>
            <p:ph type="pic" idx="13"/>
          </p:nvPr>
        </p:nvSpPr>
        <p:spPr>
          <a:xfrm rot="1">
            <a:off x="1041400" y="914400"/>
            <a:ext cx="6502401" cy="7861301"/>
          </a:xfrm>
          <a:prstGeom prst="rect">
            <a:avLst/>
          </a:prstGeom>
          <a:effectLst>
            <a:outerShdw blurRad="63500" dist="50800" dir="5400000" rotWithShape="0">
              <a:srgbClr val="292929">
                <a:alpha val="465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5" name="Image"/>
          <p:cNvSpPr>
            <a:spLocks noGrp="1"/>
          </p:cNvSpPr>
          <p:nvPr>
            <p:ph type="pic" sz="quarter" idx="14"/>
          </p:nvPr>
        </p:nvSpPr>
        <p:spPr>
          <a:xfrm rot="180000">
            <a:off x="7029728" y="4460354"/>
            <a:ext cx="4959169" cy="4013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sz="quarter" idx="15"/>
          </p:nvPr>
        </p:nvSpPr>
        <p:spPr>
          <a:xfrm>
            <a:off x="6819900" y="939800"/>
            <a:ext cx="4889500" cy="3670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ines-line-1.png" descr="lines-line-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00" y="8864600"/>
            <a:ext cx="117983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wave-line.png" descr="wave-line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800" y="597015"/>
            <a:ext cx="11367016" cy="1398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6"/>
                </a:moveTo>
                <a:lnTo>
                  <a:pt x="1" y="0"/>
                </a:lnTo>
                <a:lnTo>
                  <a:pt x="0" y="21584"/>
                </a:lnTo>
                <a:lnTo>
                  <a:pt x="21599" y="21600"/>
                </a:lnTo>
                <a:lnTo>
                  <a:pt x="21600" y="1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" name="wave-line.png" descr="wave-line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3378364" y="4686138"/>
            <a:ext cx="8216901" cy="140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dots-line-cropped.png" descr="dots-line-cropped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9985">
            <a:off x="-4244962" y="4772011"/>
            <a:ext cx="9753601" cy="209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dots-line-cropped.png" descr="dots-line-cropped.png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98498" y="469908"/>
            <a:ext cx="11468107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dots-line-cropped.png" descr="dots-line-cropped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12439650" y="9010646"/>
            <a:ext cx="558801" cy="209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ots-line-cropped.png" descr="dots-line-cropped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599984">
            <a:off x="6350" y="9010652"/>
            <a:ext cx="584201" cy="2095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lines-vert-line.png" descr="lines-vert-line.png"/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12153900" y="361949"/>
            <a:ext cx="317500" cy="872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511300"/>
            <a:ext cx="10464800" cy="673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22"/>
              </a:buBlip>
            </a:lvl1pPr>
            <a:lvl2pPr>
              <a:buBlip>
                <a:blip r:embed="rId22"/>
              </a:buBlip>
            </a:lvl2pPr>
            <a:lvl3pPr>
              <a:buBlip>
                <a:blip r:embed="rId22"/>
              </a:buBlip>
            </a:lvl3pPr>
            <a:lvl4pPr>
              <a:buBlip>
                <a:blip r:embed="rId22"/>
              </a:buBlip>
            </a:lvl4pPr>
            <a:lvl5pPr>
              <a:buBlip>
                <a:blip r:embed="rId2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642" y="9296400"/>
            <a:ext cx="432817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Marker Fe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528D4D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2pPr>
      <a:lvl3pPr marL="1371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3pPr>
      <a:lvl4pPr marL="1828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4pPr>
      <a:lvl5pPr marL="22860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5pPr>
      <a:lvl6pPr marL="27432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6pPr>
      <a:lvl7pPr marL="32004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7pPr>
      <a:lvl8pPr marL="36576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8pPr>
      <a:lvl9pPr marL="4114800" marR="0" indent="-457200" algn="l" defTabSz="584200" rtl="0" latinLnBrk="0">
        <a:lnSpc>
          <a:spcPct val="100000"/>
        </a:lnSpc>
        <a:spcBef>
          <a:spcPts val="4000"/>
        </a:spcBef>
        <a:spcAft>
          <a:spcPts val="0"/>
        </a:spcAft>
        <a:buClrTx/>
        <a:buSzPct val="50000"/>
        <a:buFontTx/>
        <a:buBlip>
          <a:blip r:embed="rId22"/>
        </a:buBlip>
        <a:tabLst/>
        <a:defRPr sz="3600" b="0" i="0" u="none" strike="noStrike" cap="none" spc="0" baseline="0">
          <a:ln>
            <a:noFill/>
          </a:ln>
          <a:solidFill>
            <a:srgbClr val="006288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audio" Target="../media/audio1.wav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audio" Target="../media/audio2.wav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audio" Target="../media/audio2.wav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audio" Target="../media/audio1.wav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audio" Target="../media/audio2.wav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audio" Target="../media/audio2.wav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iex tibda?"/>
          <p:cNvSpPr txBox="1">
            <a:spLocks noGrp="1"/>
          </p:cNvSpPr>
          <p:nvPr>
            <p:ph type="ctrTitle"/>
          </p:nvPr>
        </p:nvSpPr>
        <p:spPr>
          <a:xfrm>
            <a:off x="3749983" y="7611035"/>
            <a:ext cx="6528873" cy="1175452"/>
          </a:xfrm>
          <a:prstGeom prst="rect">
            <a:avLst/>
          </a:prstGeom>
          <a:solidFill>
            <a:srgbClr val="002060"/>
          </a:solidFill>
          <a:ln w="9525">
            <a:round/>
          </a:ln>
          <a:effectLst>
            <a:outerShdw blurRad="190500" dist="8455" dir="5400000" rotWithShape="0">
              <a:srgbClr val="000000"/>
            </a:outerShdw>
          </a:effectLst>
        </p:spPr>
        <p:txBody>
          <a:bodyPr/>
          <a:lstStyle>
            <a:lvl1pPr defTabSz="484886">
              <a:defRPr sz="6972" i="0"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Biex tibda?</a:t>
            </a:r>
          </a:p>
        </p:txBody>
      </p:sp>
      <p:sp>
        <p:nvSpPr>
          <p:cNvPr id="5" name="Biex tibda?"/>
          <p:cNvSpPr txBox="1">
            <a:spLocks/>
          </p:cNvSpPr>
          <p:nvPr/>
        </p:nvSpPr>
        <p:spPr>
          <a:xfrm>
            <a:off x="2986151" y="1105282"/>
            <a:ext cx="8056535" cy="127438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round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 fontScale="85000" lnSpcReduction="10000"/>
          </a:bodyPr>
          <a:lstStyle>
            <a:lvl1pPr marL="0" marR="0" indent="0" algn="ctr" defTabSz="48488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972" b="0" i="0" u="none" strike="noStrike" cap="none" spc="0" baseline="0">
                <a:ln>
                  <a:noFill/>
                </a:ln>
                <a:solidFill>
                  <a:srgbClr val="FFFFFF"/>
                </a:solidFill>
                <a:effectLst>
                  <a:outerShdw blurRad="21082" dist="10541" dir="5400000" rotWithShape="0">
                    <a:srgbClr val="000000">
                      <a:alpha val="30000"/>
                    </a:srgbClr>
                  </a:outerShdw>
                </a:effectLst>
                <a:uFillTx/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indent="228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457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685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9144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11430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13716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16002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1828800" algn="ctr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800" b="0" i="0" u="none" strike="noStrike" cap="none" spc="0" baseline="0">
                <a:ln>
                  <a:noFill/>
                </a:ln>
                <a:solidFill>
                  <a:srgbClr val="528D4D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mt-MT" dirty="0"/>
              <a:t>Il-Partijiet tal-Ġisem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F2AFFA-7CB8-45B8-A874-D8D5299FD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610" y="2927684"/>
            <a:ext cx="5149516" cy="389823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2" animBg="1" advAuto="0"/>
      <p:bldP spid="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24B2A4E2-7455-4C71-A938-636752C0E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257" name="Erġa’ pprova!"/>
          <p:cNvSpPr/>
          <p:nvPr/>
        </p:nvSpPr>
        <p:spPr>
          <a:xfrm>
            <a:off x="3453166" y="4409502"/>
            <a:ext cx="8674665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30" y="0"/>
                </a:moveTo>
                <a:cubicBezTo>
                  <a:pt x="2505" y="0"/>
                  <a:pt x="2403" y="464"/>
                  <a:pt x="2403" y="1035"/>
                </a:cubicBezTo>
                <a:lnTo>
                  <a:pt x="2403" y="13807"/>
                </a:lnTo>
                <a:lnTo>
                  <a:pt x="0" y="15877"/>
                </a:lnTo>
                <a:lnTo>
                  <a:pt x="2403" y="17943"/>
                </a:lnTo>
                <a:lnTo>
                  <a:pt x="2403" y="20565"/>
                </a:lnTo>
                <a:cubicBezTo>
                  <a:pt x="2403" y="21136"/>
                  <a:pt x="2505" y="21600"/>
                  <a:pt x="2630" y="21600"/>
                </a:cubicBezTo>
                <a:lnTo>
                  <a:pt x="21373" y="21600"/>
                </a:lnTo>
                <a:cubicBezTo>
                  <a:pt x="21498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498" y="0"/>
                  <a:pt x="21373" y="0"/>
                </a:cubicBezTo>
                <a:lnTo>
                  <a:pt x="263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  </a:t>
            </a:r>
            <a:r>
              <a:rPr dirty="0" err="1"/>
              <a:t>Erġa</a:t>
            </a:r>
            <a:r>
              <a:rPr dirty="0"/>
              <a:t>’ </a:t>
            </a:r>
            <a:r>
              <a:rPr dirty="0" err="1"/>
              <a:t>pprova</a:t>
            </a:r>
            <a:r>
              <a:rPr dirty="0"/>
              <a:t>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61292" y="7854462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6150254" y="7460362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p</a:t>
            </a:r>
            <a:endParaRPr dirty="0"/>
          </a:p>
        </p:txBody>
      </p:sp>
      <p:sp>
        <p:nvSpPr>
          <p:cNvPr id="10" name="s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8466569" y="7460362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s</a:t>
            </a:r>
            <a:endParaRPr dirty="0"/>
          </a:p>
        </p:txBody>
      </p:sp>
      <p:sp>
        <p:nvSpPr>
          <p:cNvPr id="11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3740154" y="7460362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l</a:t>
            </a:r>
            <a:endParaRPr dirty="0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2F916F52-8376-4EA9-BAFB-C279D4C1D3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0" r="15915"/>
          <a:stretch/>
        </p:blipFill>
        <p:spPr>
          <a:xfrm>
            <a:off x="3524195" y="2598821"/>
            <a:ext cx="6224337" cy="455595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58809BC-B7C6-4623-BC27-84B6AB07FFEC}"/>
              </a:ext>
            </a:extLst>
          </p:cNvPr>
          <p:cNvCxnSpPr>
            <a:cxnSpLocks/>
          </p:cNvCxnSpPr>
          <p:nvPr/>
        </p:nvCxnSpPr>
        <p:spPr>
          <a:xfrm flipH="1">
            <a:off x="8705526" y="4700336"/>
            <a:ext cx="2086011" cy="673768"/>
          </a:xfrm>
          <a:prstGeom prst="straightConnector1">
            <a:avLst/>
          </a:prstGeom>
          <a:noFill/>
          <a:ln w="57150" cap="flat">
            <a:solidFill>
              <a:srgbClr val="FFFF00">
                <a:alpha val="703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roup"/>
          <p:cNvSpPr/>
          <p:nvPr/>
        </p:nvSpPr>
        <p:spPr>
          <a:xfrm>
            <a:off x="7230311" y="3797101"/>
            <a:ext cx="4672932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1947EA61-CF37-4A5A-98CF-4B2BBB430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B5F6492A-670A-43CD-B142-DCA0948E3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19" y="3610021"/>
            <a:ext cx="3399830" cy="3399830"/>
          </a:xfrm>
          <a:prstGeom prst="rect">
            <a:avLst/>
          </a:prstGeom>
        </p:spPr>
      </p:pic>
      <p:sp>
        <p:nvSpPr>
          <p:cNvPr id="276" name="Erġa’ pprova!"/>
          <p:cNvSpPr/>
          <p:nvPr/>
        </p:nvSpPr>
        <p:spPr>
          <a:xfrm>
            <a:off x="2906641" y="4579568"/>
            <a:ext cx="9010651" cy="2052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19" y="0"/>
                </a:moveTo>
                <a:cubicBezTo>
                  <a:pt x="3302" y="0"/>
                  <a:pt x="3207" y="417"/>
                  <a:pt x="3207" y="931"/>
                </a:cubicBezTo>
                <a:lnTo>
                  <a:pt x="3207" y="19069"/>
                </a:lnTo>
                <a:lnTo>
                  <a:pt x="0" y="21600"/>
                </a:lnTo>
                <a:lnTo>
                  <a:pt x="8078" y="21082"/>
                </a:lnTo>
                <a:lnTo>
                  <a:pt x="21388" y="21082"/>
                </a:lnTo>
                <a:cubicBezTo>
                  <a:pt x="21505" y="21082"/>
                  <a:pt x="21600" y="20665"/>
                  <a:pt x="21600" y="20151"/>
                </a:cubicBezTo>
                <a:lnTo>
                  <a:pt x="21600" y="931"/>
                </a:lnTo>
                <a:cubicBezTo>
                  <a:pt x="21600" y="417"/>
                  <a:pt x="21505" y="0"/>
                  <a:pt x="21388" y="0"/>
                </a:cubicBezTo>
                <a:lnTo>
                  <a:pt x="3419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02677" y="7819293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6123540" y="7374283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k</a:t>
            </a:r>
            <a:endParaRPr dirty="0"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677194" y="7435869"/>
            <a:ext cx="970897" cy="1027146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g</a:t>
            </a:r>
            <a:endParaRPr dirty="0"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569886" y="7398352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x</a:t>
            </a:r>
            <a:endParaRPr dirty="0"/>
          </a:p>
        </p:txBody>
      </p:sp>
      <p:pic>
        <p:nvPicPr>
          <p:cNvPr id="6" name="Picture 5" descr="A picture containing person, person, female, sport&#10;&#10;Description automatically generated">
            <a:extLst>
              <a:ext uri="{FF2B5EF4-FFF2-40B4-BE49-F238E27FC236}">
                <a16:creationId xmlns:a16="http://schemas.microsoft.com/office/drawing/2014/main" xmlns="" id="{7FCB9002-1384-4849-A6F5-B6D6A4D474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996" y="1700464"/>
            <a:ext cx="4621198" cy="534295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7FDA0DC0-3B64-406F-9745-A3ADFCA789D2}"/>
              </a:ext>
            </a:extLst>
          </p:cNvPr>
          <p:cNvCxnSpPr>
            <a:cxnSpLocks/>
          </p:cNvCxnSpPr>
          <p:nvPr/>
        </p:nvCxnSpPr>
        <p:spPr>
          <a:xfrm flipH="1">
            <a:off x="7374031" y="3352799"/>
            <a:ext cx="2086011" cy="673768"/>
          </a:xfrm>
          <a:prstGeom prst="straightConnector1">
            <a:avLst/>
          </a:prstGeom>
          <a:noFill/>
          <a:ln w="57150" cap="flat">
            <a:solidFill>
              <a:srgbClr val="FFFF00">
                <a:alpha val="703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roup"/>
          <p:cNvSpPr/>
          <p:nvPr/>
        </p:nvSpPr>
        <p:spPr>
          <a:xfrm>
            <a:off x="6774836" y="3797101"/>
            <a:ext cx="5208616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C014E066-488D-4D46-BFD0-05DE5B4C2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8A21B333-A724-4EB4-BA6A-D9BE40D45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294" name="Erġa’ pprova!"/>
          <p:cNvSpPr/>
          <p:nvPr/>
        </p:nvSpPr>
        <p:spPr>
          <a:xfrm>
            <a:off x="3415347" y="4000612"/>
            <a:ext cx="8742363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50" y="0"/>
                </a:moveTo>
                <a:cubicBezTo>
                  <a:pt x="2217" y="0"/>
                  <a:pt x="2109" y="464"/>
                  <a:pt x="2109" y="1035"/>
                </a:cubicBezTo>
                <a:lnTo>
                  <a:pt x="2109" y="12102"/>
                </a:lnTo>
                <a:lnTo>
                  <a:pt x="0" y="14173"/>
                </a:lnTo>
                <a:lnTo>
                  <a:pt x="2109" y="16239"/>
                </a:lnTo>
                <a:lnTo>
                  <a:pt x="2109" y="20569"/>
                </a:lnTo>
                <a:cubicBezTo>
                  <a:pt x="2109" y="21140"/>
                  <a:pt x="2217" y="21600"/>
                  <a:pt x="2350" y="21600"/>
                </a:cubicBezTo>
                <a:lnTo>
                  <a:pt x="21360" y="21600"/>
                </a:lnTo>
                <a:cubicBezTo>
                  <a:pt x="21493" y="21600"/>
                  <a:pt x="21600" y="21140"/>
                  <a:pt x="21600" y="20569"/>
                </a:cubicBezTo>
                <a:lnTo>
                  <a:pt x="21600" y="1035"/>
                </a:lnTo>
                <a:cubicBezTo>
                  <a:pt x="21600" y="464"/>
                  <a:pt x="21493" y="0"/>
                  <a:pt x="21360" y="0"/>
                </a:cubicBezTo>
                <a:lnTo>
                  <a:pt x="235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89099" y="7831016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38338" y="7495530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t</a:t>
            </a:r>
            <a:endParaRPr dirty="0"/>
          </a:p>
        </p:txBody>
      </p:sp>
      <p:sp>
        <p:nvSpPr>
          <p:cNvPr id="12" name="s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8236061" y="7495530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i</a:t>
            </a:r>
            <a:endParaRPr dirty="0"/>
          </a:p>
        </p:txBody>
      </p:sp>
      <p:sp>
        <p:nvSpPr>
          <p:cNvPr id="13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3382707" y="7495531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d</a:t>
            </a:r>
            <a:endParaRPr dirty="0"/>
          </a:p>
        </p:txBody>
      </p:sp>
      <p:pic>
        <p:nvPicPr>
          <p:cNvPr id="6" name="Picture 5" descr="A hand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7BE9E2F9-359D-4545-9F63-8C40FD77DDC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1684421"/>
            <a:ext cx="36576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roup"/>
          <p:cNvSpPr/>
          <p:nvPr/>
        </p:nvSpPr>
        <p:spPr>
          <a:xfrm>
            <a:off x="7214268" y="3797101"/>
            <a:ext cx="476918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2252E68E-47FF-4DFC-8513-B92CAE1C1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A33B6F2F-D0AE-4591-B0B2-C5B81738A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312" name="Erġa’ pprova!"/>
          <p:cNvSpPr/>
          <p:nvPr/>
        </p:nvSpPr>
        <p:spPr>
          <a:xfrm>
            <a:off x="3217914" y="3827859"/>
            <a:ext cx="8933657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0"/>
                </a:moveTo>
                <a:cubicBezTo>
                  <a:pt x="2324" y="0"/>
                  <a:pt x="2219" y="451"/>
                  <a:pt x="2219" y="1005"/>
                </a:cubicBezTo>
                <a:lnTo>
                  <a:pt x="2219" y="13718"/>
                </a:lnTo>
                <a:lnTo>
                  <a:pt x="0" y="15724"/>
                </a:lnTo>
                <a:lnTo>
                  <a:pt x="2219" y="17730"/>
                </a:lnTo>
                <a:lnTo>
                  <a:pt x="2219" y="20599"/>
                </a:lnTo>
                <a:cubicBezTo>
                  <a:pt x="2219" y="21153"/>
                  <a:pt x="2324" y="21600"/>
                  <a:pt x="2455" y="21600"/>
                </a:cubicBezTo>
                <a:lnTo>
                  <a:pt x="21364" y="21600"/>
                </a:lnTo>
                <a:cubicBezTo>
                  <a:pt x="21494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4" y="0"/>
                  <a:pt x="21364" y="0"/>
                </a:cubicBezTo>
                <a:lnTo>
                  <a:pt x="2455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890954" y="7842739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Ħares lejn l-istampa u ikklikkja l-ittra biex tibda l-kelma."/>
          <p:cNvSpPr txBox="1">
            <a:spLocks noGrp="1"/>
          </p:cNvSpPr>
          <p:nvPr>
            <p:ph type="title"/>
          </p:nvPr>
        </p:nvSpPr>
        <p:spPr>
          <a:xfrm>
            <a:off x="1014511" y="967730"/>
            <a:ext cx="11064678" cy="1501820"/>
          </a:xfrm>
          <a:prstGeom prst="rect">
            <a:avLst/>
          </a:prstGeom>
          <a:solidFill>
            <a:srgbClr val="002060"/>
          </a:solidFill>
          <a:ln w="9525">
            <a:round/>
          </a:ln>
        </p:spPr>
        <p:txBody>
          <a:bodyPr/>
          <a:lstStyle>
            <a:lvl1pPr algn="l" defTabSz="467359">
              <a:defRPr sz="3840" b="1" i="0">
                <a:solidFill>
                  <a:srgbClr val="FFFFFF"/>
                </a:solidFill>
                <a:effectLst>
                  <a:outerShdw blurRad="20320" dist="1016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Ħares lejn l-istampa. Ikklikkja l-ittra biex tibda l-kelma.</a:t>
            </a:r>
          </a:p>
        </p:txBody>
      </p:sp>
      <p:sp>
        <p:nvSpPr>
          <p:cNvPr id="210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6239696" y="763207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 err="1"/>
              <a:t>i</a:t>
            </a:r>
            <a:endParaRPr dirty="0"/>
          </a:p>
        </p:txBody>
      </p:sp>
      <p:sp>
        <p:nvSpPr>
          <p:cNvPr id="211" name="s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8358972" y="7632071"/>
            <a:ext cx="972221" cy="1075285"/>
          </a:xfrm>
          <a:prstGeom prst="rect">
            <a:avLst/>
          </a:prstGeom>
          <a:solidFill>
            <a:srgbClr val="A2F0F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13" name="m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3905850" y="7632071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w</a:t>
            </a:r>
            <a:endParaRPr dirty="0"/>
          </a:p>
        </p:txBody>
      </p:sp>
      <p:pic>
        <p:nvPicPr>
          <p:cNvPr id="3" name="Picture 2" descr="A picture containing mollusk, light&#10;&#10;Description automatically generated">
            <a:extLst>
              <a:ext uri="{FF2B5EF4-FFF2-40B4-BE49-F238E27FC236}">
                <a16:creationId xmlns:a16="http://schemas.microsoft.com/office/drawing/2014/main" xmlns="" id="{C9137093-A627-4576-9302-F76DABB83B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10" t="3290" r="20078" b="1480"/>
          <a:stretch/>
        </p:blipFill>
        <p:spPr>
          <a:xfrm>
            <a:off x="5218349" y="2941273"/>
            <a:ext cx="3140623" cy="42190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Choice xmlns:p14="http://schemas.microsoft.com/office/powerpoint/2010/main" xmlns="" Requires="p14">
      <p:transition spd="slow" advClick="1" p14:dur="1500">
        <p14:prism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5809384" y="7449866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m</a:t>
            </a:r>
            <a:endParaRPr dirty="0"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236061" y="7449864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b</a:t>
            </a:r>
            <a:endParaRPr dirty="0"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382707" y="7449865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n</a:t>
            </a:r>
            <a:endParaRPr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3F7F753-97CE-44CB-BF5A-1D81FFD95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2" b="95037" l="1996" r="95122">
                        <a14:foregroundMark x1="6874" y1="24069" x2="13747" y2="6452"/>
                        <a14:foregroundMark x1="1996" y1="16129" x2="3104" y2="16129"/>
                        <a14:foregroundMark x1="89135" y1="41191" x2="95122" y2="44169"/>
                        <a14:foregroundMark x1="69401" y1="8685" x2="69401" y2="3970"/>
                        <a14:foregroundMark x1="40576" y1="95037" x2="40576" y2="83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749" y="2059153"/>
            <a:ext cx="5267580" cy="4706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roup"/>
          <p:cNvSpPr/>
          <p:nvPr/>
        </p:nvSpPr>
        <p:spPr>
          <a:xfrm>
            <a:off x="6733006" y="4141852"/>
            <a:ext cx="4961689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936524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92C46E50-8680-4F93-A5C5-5DDC97F4C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556D23B9-E1ED-4385-BD87-CCE1EAB6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333" name="Erġa’ pprova!"/>
          <p:cNvSpPr/>
          <p:nvPr/>
        </p:nvSpPr>
        <p:spPr>
          <a:xfrm>
            <a:off x="3078049" y="4033597"/>
            <a:ext cx="9057482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98" y="0"/>
                </a:moveTo>
                <a:cubicBezTo>
                  <a:pt x="2669" y="0"/>
                  <a:pt x="2565" y="451"/>
                  <a:pt x="2565" y="1005"/>
                </a:cubicBezTo>
                <a:lnTo>
                  <a:pt x="2565" y="19393"/>
                </a:lnTo>
                <a:lnTo>
                  <a:pt x="0" y="20390"/>
                </a:lnTo>
                <a:lnTo>
                  <a:pt x="2677" y="21432"/>
                </a:lnTo>
                <a:cubicBezTo>
                  <a:pt x="2712" y="21529"/>
                  <a:pt x="2752" y="21600"/>
                  <a:pt x="2798" y="21600"/>
                </a:cubicBezTo>
                <a:lnTo>
                  <a:pt x="21367" y="21600"/>
                </a:lnTo>
                <a:cubicBezTo>
                  <a:pt x="21496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6" y="0"/>
                  <a:pt x="21367" y="0"/>
                </a:cubicBezTo>
                <a:lnTo>
                  <a:pt x="279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219200" y="7784124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5809384" y="7462297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d</a:t>
            </a:r>
            <a:endParaRPr dirty="0"/>
          </a:p>
        </p:txBody>
      </p:sp>
      <p:sp>
        <p:nvSpPr>
          <p:cNvPr id="1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091431" y="7462296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r</a:t>
            </a:r>
            <a:endParaRPr/>
          </a:p>
        </p:txBody>
      </p:sp>
      <p:sp>
        <p:nvSpPr>
          <p:cNvPr id="2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382707" y="7462296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t</a:t>
            </a:r>
            <a:endParaRPr/>
          </a:p>
        </p:txBody>
      </p:sp>
      <p:pic>
        <p:nvPicPr>
          <p:cNvPr id="8" name="Picture 7" descr="A person in a white shirt&#10;&#10;Description automatically generated with low confidence">
            <a:extLst>
              <a:ext uri="{FF2B5EF4-FFF2-40B4-BE49-F238E27FC236}">
                <a16:creationId xmlns:a16="http://schemas.microsoft.com/office/drawing/2014/main" xmlns="" id="{C4F08540-E335-44F3-A691-DFE424621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85" y="1913069"/>
            <a:ext cx="4578210" cy="457821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CE41C14E-EDAB-4741-BB61-97E61E3B6DAB}"/>
              </a:ext>
            </a:extLst>
          </p:cNvPr>
          <p:cNvCxnSpPr>
            <a:cxnSpLocks/>
          </p:cNvCxnSpPr>
          <p:nvPr/>
        </p:nvCxnSpPr>
        <p:spPr>
          <a:xfrm flipH="1">
            <a:off x="7277779" y="4203032"/>
            <a:ext cx="2086011" cy="673768"/>
          </a:xfrm>
          <a:prstGeom prst="straightConnector1">
            <a:avLst/>
          </a:prstGeom>
          <a:noFill/>
          <a:ln w="57150" cap="flat">
            <a:solidFill>
              <a:srgbClr val="FFFF00">
                <a:alpha val="703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roup"/>
          <p:cNvSpPr/>
          <p:nvPr/>
        </p:nvSpPr>
        <p:spPr>
          <a:xfrm>
            <a:off x="6765090" y="3997472"/>
            <a:ext cx="5186279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EE8AF64E-1F12-4DC1-818C-9F285D5C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63D74D28-0F73-4BF7-8AD4-6BC20E08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371" name="Erġa’ pprova!"/>
          <p:cNvSpPr/>
          <p:nvPr/>
        </p:nvSpPr>
        <p:spPr>
          <a:xfrm>
            <a:off x="3170557" y="4039458"/>
            <a:ext cx="8949136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0" y="0"/>
                </a:moveTo>
                <a:cubicBezTo>
                  <a:pt x="2320" y="0"/>
                  <a:pt x="2215" y="451"/>
                  <a:pt x="2215" y="1005"/>
                </a:cubicBezTo>
                <a:lnTo>
                  <a:pt x="2215" y="13718"/>
                </a:lnTo>
                <a:lnTo>
                  <a:pt x="0" y="15724"/>
                </a:lnTo>
                <a:lnTo>
                  <a:pt x="2215" y="17730"/>
                </a:lnTo>
                <a:lnTo>
                  <a:pt x="2215" y="20599"/>
                </a:lnTo>
                <a:cubicBezTo>
                  <a:pt x="2215" y="21153"/>
                  <a:pt x="2320" y="21600"/>
                  <a:pt x="2450" y="21600"/>
                </a:cubicBezTo>
                <a:lnTo>
                  <a:pt x="21364" y="21600"/>
                </a:lnTo>
                <a:cubicBezTo>
                  <a:pt x="21494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4" y="0"/>
                  <a:pt x="21364" y="0"/>
                </a:cubicBezTo>
                <a:lnTo>
                  <a:pt x="2450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37846" y="7795847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23302" y="742943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m</a:t>
            </a:r>
            <a:endParaRPr dirty="0"/>
          </a:p>
        </p:txBody>
      </p:sp>
      <p:sp>
        <p:nvSpPr>
          <p:cNvPr id="9" name="s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8205349" y="7429430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/>
              <a:t>t</a:t>
            </a:r>
            <a:endParaRPr/>
          </a:p>
        </p:txBody>
      </p:sp>
      <p:sp>
        <p:nvSpPr>
          <p:cNvPr id="10" name="m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3496625" y="7429430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g</a:t>
            </a:r>
            <a:endParaRPr dirty="0"/>
          </a:p>
        </p:txBody>
      </p:sp>
      <p:pic>
        <p:nvPicPr>
          <p:cNvPr id="4" name="Picture 3" descr="A close-up of a baby's mouth&#10;&#10;Description automatically generated with medium confidence">
            <a:extLst>
              <a:ext uri="{FF2B5EF4-FFF2-40B4-BE49-F238E27FC236}">
                <a16:creationId xmlns:a16="http://schemas.microsoft.com/office/drawing/2014/main" xmlns="" id="{EA3456B4-EAEC-4D14-9470-69DD74022A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5461" y="2181725"/>
            <a:ext cx="7229695" cy="359343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52D130FD-B147-4BC7-B58A-083A35FCC409}"/>
              </a:ext>
            </a:extLst>
          </p:cNvPr>
          <p:cNvCxnSpPr>
            <a:cxnSpLocks/>
          </p:cNvCxnSpPr>
          <p:nvPr/>
        </p:nvCxnSpPr>
        <p:spPr>
          <a:xfrm flipH="1">
            <a:off x="7669146" y="2855495"/>
            <a:ext cx="3881170" cy="882315"/>
          </a:xfrm>
          <a:prstGeom prst="straightConnector1">
            <a:avLst/>
          </a:prstGeom>
          <a:noFill/>
          <a:ln w="57150" cap="flat">
            <a:solidFill>
              <a:srgbClr val="FFFF00">
                <a:alpha val="703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roup"/>
          <p:cNvSpPr/>
          <p:nvPr/>
        </p:nvSpPr>
        <p:spPr>
          <a:xfrm>
            <a:off x="6797174" y="4222062"/>
            <a:ext cx="5250447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0237B549-17D5-415F-B6DC-42F66B5F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1A7FA0E8-F74A-4B2B-94C5-8AAADD6AD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389" name="Erġa’ pprova!"/>
          <p:cNvSpPr/>
          <p:nvPr/>
        </p:nvSpPr>
        <p:spPr>
          <a:xfrm>
            <a:off x="2923061" y="3516376"/>
            <a:ext cx="9228535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86" y="0"/>
                </a:moveTo>
                <a:cubicBezTo>
                  <a:pt x="2960" y="0"/>
                  <a:pt x="2857" y="451"/>
                  <a:pt x="2857" y="1005"/>
                </a:cubicBezTo>
                <a:lnTo>
                  <a:pt x="2857" y="18719"/>
                </a:lnTo>
                <a:lnTo>
                  <a:pt x="0" y="20031"/>
                </a:lnTo>
                <a:lnTo>
                  <a:pt x="2949" y="21383"/>
                </a:lnTo>
                <a:cubicBezTo>
                  <a:pt x="2988" y="21512"/>
                  <a:pt x="3034" y="21600"/>
                  <a:pt x="3086" y="21600"/>
                </a:cubicBezTo>
                <a:lnTo>
                  <a:pt x="21371" y="21600"/>
                </a:lnTo>
                <a:cubicBezTo>
                  <a:pt x="21498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8" y="0"/>
                  <a:pt x="21371" y="0"/>
                </a:cubicBezTo>
                <a:lnTo>
                  <a:pt x="3086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30253" y="7795847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11579" y="7435410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s</a:t>
            </a:r>
            <a:endParaRPr dirty="0"/>
          </a:p>
        </p:txBody>
      </p:sp>
      <p:sp>
        <p:nvSpPr>
          <p:cNvPr id="21" name="s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8193626" y="7435409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x</a:t>
            </a:r>
            <a:endParaRPr dirty="0"/>
          </a:p>
        </p:txBody>
      </p:sp>
      <p:sp>
        <p:nvSpPr>
          <p:cNvPr id="22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3484902" y="7435409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f</a:t>
            </a:r>
            <a:endParaRPr dirty="0"/>
          </a:p>
        </p:txBody>
      </p:sp>
      <p:pic>
        <p:nvPicPr>
          <p:cNvPr id="6" name="Picture 5" descr="A close-up of a baby's mouth&#10;&#10;Description automatically generated with medium confidence">
            <a:extLst>
              <a:ext uri="{FF2B5EF4-FFF2-40B4-BE49-F238E27FC236}">
                <a16:creationId xmlns:a16="http://schemas.microsoft.com/office/drawing/2014/main" xmlns="" id="{97E3DD37-8FC4-4E1E-9028-7598AB5FBA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902" y="2422358"/>
            <a:ext cx="6281655" cy="330467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15AA78C-E40D-46C5-A1DF-2DB1872A7ADC}"/>
              </a:ext>
            </a:extLst>
          </p:cNvPr>
          <p:cNvCxnSpPr>
            <a:cxnSpLocks/>
          </p:cNvCxnSpPr>
          <p:nvPr/>
        </p:nvCxnSpPr>
        <p:spPr>
          <a:xfrm flipH="1">
            <a:off x="8193626" y="3400926"/>
            <a:ext cx="3881170" cy="882315"/>
          </a:xfrm>
          <a:prstGeom prst="straightConnector1">
            <a:avLst/>
          </a:prstGeom>
          <a:noFill/>
          <a:ln w="57150" cap="flat">
            <a:solidFill>
              <a:srgbClr val="FFFF00">
                <a:alpha val="703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roup"/>
          <p:cNvSpPr/>
          <p:nvPr/>
        </p:nvSpPr>
        <p:spPr>
          <a:xfrm>
            <a:off x="6605773" y="3943216"/>
            <a:ext cx="4953181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2" name="Action Button: Forward or Next 1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8AD74532-69E7-4C28-8FB4-8206AADF6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roup"/>
          <p:cNvSpPr/>
          <p:nvPr/>
        </p:nvSpPr>
        <p:spPr>
          <a:xfrm>
            <a:off x="6989679" y="3797101"/>
            <a:ext cx="5073984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F6FA0955-89CC-4337-B3B2-CA89A0DA1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AB352BC0-D4C2-44A1-9860-3EFA2A852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407" name="Erġa’ pprova!"/>
          <p:cNvSpPr/>
          <p:nvPr/>
        </p:nvSpPr>
        <p:spPr>
          <a:xfrm>
            <a:off x="2886118" y="3708881"/>
            <a:ext cx="9072960" cy="2097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43" y="0"/>
                </a:moveTo>
                <a:cubicBezTo>
                  <a:pt x="2915" y="0"/>
                  <a:pt x="2811" y="451"/>
                  <a:pt x="2811" y="1005"/>
                </a:cubicBezTo>
                <a:lnTo>
                  <a:pt x="2811" y="19671"/>
                </a:lnTo>
                <a:lnTo>
                  <a:pt x="0" y="20546"/>
                </a:lnTo>
                <a:lnTo>
                  <a:pt x="2932" y="21461"/>
                </a:lnTo>
                <a:cubicBezTo>
                  <a:pt x="2965" y="21542"/>
                  <a:pt x="3002" y="21600"/>
                  <a:pt x="3043" y="21600"/>
                </a:cubicBezTo>
                <a:lnTo>
                  <a:pt x="21368" y="21600"/>
                </a:lnTo>
                <a:cubicBezTo>
                  <a:pt x="21496" y="21600"/>
                  <a:pt x="21600" y="21153"/>
                  <a:pt x="21600" y="20599"/>
                </a:cubicBezTo>
                <a:lnTo>
                  <a:pt x="21600" y="1005"/>
                </a:lnTo>
                <a:cubicBezTo>
                  <a:pt x="21600" y="451"/>
                  <a:pt x="21496" y="0"/>
                  <a:pt x="21368" y="0"/>
                </a:cubicBezTo>
                <a:lnTo>
                  <a:pt x="3043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   </a:t>
            </a:r>
            <a:r>
              <a:rPr dirty="0" err="1"/>
              <a:t>Erġa</a:t>
            </a:r>
            <a:r>
              <a:rPr dirty="0"/>
              <a:t>’ </a:t>
            </a:r>
            <a:r>
              <a:rPr dirty="0" err="1"/>
              <a:t>pprova</a:t>
            </a:r>
            <a:r>
              <a:rPr dirty="0"/>
              <a:t>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926123" y="7842739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animated-waving-image-0072.gif" descr="animated-waving-image-0072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75816" y="3054200"/>
            <a:ext cx="2723190" cy="1524987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Saħħa!"/>
          <p:cNvSpPr/>
          <p:nvPr/>
        </p:nvSpPr>
        <p:spPr>
          <a:xfrm>
            <a:off x="4107369" y="4639531"/>
            <a:ext cx="5765404" cy="283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7" y="0"/>
                </a:moveTo>
                <a:lnTo>
                  <a:pt x="8975" y="5196"/>
                </a:lnTo>
                <a:lnTo>
                  <a:pt x="306" y="5196"/>
                </a:lnTo>
                <a:cubicBezTo>
                  <a:pt x="137" y="5196"/>
                  <a:pt x="0" y="5476"/>
                  <a:pt x="0" y="5820"/>
                </a:cubicBezTo>
                <a:lnTo>
                  <a:pt x="0" y="20976"/>
                </a:lnTo>
                <a:cubicBezTo>
                  <a:pt x="0" y="21320"/>
                  <a:pt x="137" y="21600"/>
                  <a:pt x="306" y="21600"/>
                </a:cubicBezTo>
                <a:lnTo>
                  <a:pt x="21294" y="21600"/>
                </a:lnTo>
                <a:cubicBezTo>
                  <a:pt x="21463" y="21600"/>
                  <a:pt x="21600" y="21320"/>
                  <a:pt x="21600" y="20976"/>
                </a:cubicBezTo>
                <a:lnTo>
                  <a:pt x="21600" y="5820"/>
                </a:lnTo>
                <a:cubicBezTo>
                  <a:pt x="21600" y="5476"/>
                  <a:pt x="21463" y="5196"/>
                  <a:pt x="21294" y="5196"/>
                </a:cubicBezTo>
                <a:lnTo>
                  <a:pt x="10200" y="5196"/>
                </a:lnTo>
                <a:lnTo>
                  <a:pt x="9587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Saħħa!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06777C7F-15DC-41BE-B294-5F06F3BD5EFA}"/>
              </a:ext>
            </a:extLst>
          </p:cNvPr>
          <p:cNvSpPr txBox="1"/>
          <p:nvPr/>
        </p:nvSpPr>
        <p:spPr>
          <a:xfrm>
            <a:off x="4775816" y="8136832"/>
            <a:ext cx="391934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non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defRPr>
            </a:lvl9pPr>
          </a:lstStyle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mt-MT" dirty="0"/>
              <a:t>m</a:t>
            </a:r>
            <a:r>
              <a:rPr kumimoji="0" lang="mt-MT" sz="3600" b="0" i="0" u="none" strike="noStrike" cap="none" spc="0" normalizeH="0" baseline="0" dirty="0">
                <a:ln>
                  <a:noFill/>
                </a:ln>
                <a:solidFill>
                  <a:srgbClr val="006288"/>
                </a:solidFill>
                <a:effectLst/>
                <a:uFillTx/>
                <a:latin typeface="+mj-lt"/>
                <a:ea typeface="+mj-ea"/>
                <a:cs typeface="+mj-cs"/>
                <a:sym typeface="Georgia"/>
              </a:rPr>
              <a:t>alti.skola.edu.mt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6288"/>
              </a:solidFill>
              <a:effectLst/>
              <a:uFillTx/>
              <a:latin typeface="+mj-lt"/>
              <a:ea typeface="+mj-ea"/>
              <a:cs typeface="+mj-cs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662660B3-AFF3-4D28-A641-078F84A04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221" name="Erġa’ pprova!"/>
          <p:cNvSpPr/>
          <p:nvPr/>
        </p:nvSpPr>
        <p:spPr>
          <a:xfrm>
            <a:off x="3276332" y="3858220"/>
            <a:ext cx="8771290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84" y="0"/>
                </a:moveTo>
                <a:cubicBezTo>
                  <a:pt x="2059" y="0"/>
                  <a:pt x="1957" y="464"/>
                  <a:pt x="1957" y="1035"/>
                </a:cubicBezTo>
                <a:lnTo>
                  <a:pt x="1957" y="17308"/>
                </a:lnTo>
                <a:lnTo>
                  <a:pt x="0" y="19222"/>
                </a:lnTo>
                <a:lnTo>
                  <a:pt x="2008" y="21192"/>
                </a:lnTo>
                <a:cubicBezTo>
                  <a:pt x="2049" y="21434"/>
                  <a:pt x="2111" y="21600"/>
                  <a:pt x="2184" y="21600"/>
                </a:cubicBezTo>
                <a:lnTo>
                  <a:pt x="21373" y="21600"/>
                </a:lnTo>
                <a:cubicBezTo>
                  <a:pt x="21498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498" y="0"/>
                  <a:pt x="21373" y="0"/>
                </a:cubicBezTo>
                <a:lnTo>
                  <a:pt x="2184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1042777" y="7748955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5911202" y="7443551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a</a:t>
            </a:r>
          </a:p>
        </p:txBody>
      </p:sp>
      <p:sp>
        <p:nvSpPr>
          <p:cNvPr id="9" name="s">
            <a:hlinkClick r:id="rId2" action="ppaction://hlinksldjump">
              <a:snd r:embed="rId3" name="Evil_Laugh_1-Timothy-64737261.wav"/>
            </a:hlinkClick>
          </p:cNvPr>
          <p:cNvSpPr txBox="1"/>
          <p:nvPr/>
        </p:nvSpPr>
        <p:spPr>
          <a:xfrm>
            <a:off x="8441409" y="7443551"/>
            <a:ext cx="972221" cy="1075285"/>
          </a:xfrm>
          <a:prstGeom prst="rect">
            <a:avLst/>
          </a:prstGeom>
          <a:solidFill>
            <a:srgbClr val="A2F0F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n</a:t>
            </a:r>
          </a:p>
        </p:txBody>
      </p:sp>
      <p:sp>
        <p:nvSpPr>
          <p:cNvPr id="10" name="m">
            <a:hlinkClick r:id="rId4" action="ppaction://hlinksldjump">
              <a:snd r:embed="rId5" name="dixie-horn_daniel-simion.wav"/>
            </a:hlinkClick>
          </p:cNvPr>
          <p:cNvSpPr txBox="1"/>
          <p:nvPr/>
        </p:nvSpPr>
        <p:spPr>
          <a:xfrm>
            <a:off x="3380995" y="7443551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għ</a:t>
            </a:r>
            <a:endParaRPr dirty="0"/>
          </a:p>
        </p:txBody>
      </p:sp>
      <p:pic>
        <p:nvPicPr>
          <p:cNvPr id="3" name="Picture 2" descr="A close up of a person's eye&#10;&#10;Description automatically generated with medium confidence">
            <a:extLst>
              <a:ext uri="{FF2B5EF4-FFF2-40B4-BE49-F238E27FC236}">
                <a16:creationId xmlns:a16="http://schemas.microsoft.com/office/drawing/2014/main" xmlns="" id="{68AF9858-753E-4FD1-B006-0D8CCA1DC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876" y="1575213"/>
            <a:ext cx="7619047" cy="6603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roup"/>
          <p:cNvSpPr/>
          <p:nvPr/>
        </p:nvSpPr>
        <p:spPr>
          <a:xfrm>
            <a:off x="6525563" y="4215932"/>
            <a:ext cx="5033391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98920B76-25B0-48A3-AF4E-C397489F7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4FD282CE-E008-4968-B318-67BB1E33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61" y="3176885"/>
            <a:ext cx="3399830" cy="3399830"/>
          </a:xfrm>
          <a:prstGeom prst="rect">
            <a:avLst/>
          </a:prstGeom>
        </p:spPr>
      </p:pic>
      <p:sp>
        <p:nvSpPr>
          <p:cNvPr id="239" name="Erġa’ pprova!"/>
          <p:cNvSpPr/>
          <p:nvPr/>
        </p:nvSpPr>
        <p:spPr>
          <a:xfrm>
            <a:off x="3276333" y="4065515"/>
            <a:ext cx="8803374" cy="2037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84" y="0"/>
                </a:moveTo>
                <a:cubicBezTo>
                  <a:pt x="2059" y="0"/>
                  <a:pt x="1957" y="464"/>
                  <a:pt x="1957" y="1035"/>
                </a:cubicBezTo>
                <a:lnTo>
                  <a:pt x="1957" y="17308"/>
                </a:lnTo>
                <a:lnTo>
                  <a:pt x="0" y="19222"/>
                </a:lnTo>
                <a:lnTo>
                  <a:pt x="2008" y="21192"/>
                </a:lnTo>
                <a:cubicBezTo>
                  <a:pt x="2049" y="21434"/>
                  <a:pt x="2111" y="21600"/>
                  <a:pt x="2184" y="21600"/>
                </a:cubicBezTo>
                <a:lnTo>
                  <a:pt x="21373" y="21600"/>
                </a:lnTo>
                <a:cubicBezTo>
                  <a:pt x="21498" y="21600"/>
                  <a:pt x="21600" y="21136"/>
                  <a:pt x="21600" y="20565"/>
                </a:cubicBezTo>
                <a:lnTo>
                  <a:pt x="21600" y="1035"/>
                </a:lnTo>
                <a:cubicBezTo>
                  <a:pt x="21600" y="464"/>
                  <a:pt x="21498" y="0"/>
                  <a:pt x="21373" y="0"/>
                </a:cubicBezTo>
                <a:lnTo>
                  <a:pt x="2184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  Erġa’ pprova!</a:t>
            </a:r>
          </a:p>
        </p:txBody>
      </p:sp>
      <p:sp>
        <p:nvSpPr>
          <p:cNvPr id="7" name="Action Button: Back or Previous 6">
            <a:hlinkClick r:id="rId3" action="ppaction://hlinksldjump" highlightClick="1"/>
          </p:cNvPr>
          <p:cNvSpPr/>
          <p:nvPr/>
        </p:nvSpPr>
        <p:spPr>
          <a:xfrm>
            <a:off x="1042777" y="7795847"/>
            <a:ext cx="1688123" cy="961292"/>
          </a:xfrm>
          <a:prstGeom prst="actionButtonBackPrevious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">
            <a:hlinkClick r:id="rId2" action="ppaction://hlinksldjump">
              <a:snd r:embed="rId3" name="dixie-horn_daniel-simion.wav"/>
            </a:hlinkClick>
          </p:cNvPr>
          <p:cNvSpPr txBox="1"/>
          <p:nvPr/>
        </p:nvSpPr>
        <p:spPr>
          <a:xfrm>
            <a:off x="6049008" y="7408507"/>
            <a:ext cx="972221" cy="1075285"/>
          </a:xfrm>
          <a:prstGeom prst="rect">
            <a:avLst/>
          </a:prstGeom>
          <a:solidFill>
            <a:srgbClr val="21EF74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s</a:t>
            </a:r>
            <a:endParaRPr dirty="0"/>
          </a:p>
        </p:txBody>
      </p:sp>
      <p:sp>
        <p:nvSpPr>
          <p:cNvPr id="9" name="s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8472868" y="7408507"/>
            <a:ext cx="972221" cy="1075285"/>
          </a:xfrm>
          <a:prstGeom prst="rect">
            <a:avLst/>
          </a:prstGeom>
          <a:solidFill>
            <a:srgbClr val="33CCFF"/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n</a:t>
            </a:r>
            <a:endParaRPr dirty="0"/>
          </a:p>
        </p:txBody>
      </p:sp>
      <p:sp>
        <p:nvSpPr>
          <p:cNvPr id="10" name="m">
            <a:hlinkClick r:id="rId4" action="ppaction://hlinksldjump">
              <a:snd r:embed="rId5" name="Evil_Laugh_1-Timothy-64737261.wav"/>
            </a:hlinkClick>
          </p:cNvPr>
          <p:cNvSpPr txBox="1"/>
          <p:nvPr/>
        </p:nvSpPr>
        <p:spPr>
          <a:xfrm>
            <a:off x="3519640" y="7408507"/>
            <a:ext cx="972221" cy="10752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0">
            <a:solidFill>
              <a:srgbClr val="000000"/>
            </a:solidFill>
            <a:miter lim="400000"/>
          </a:ln>
          <a:effectLst>
            <a:outerShdw blurRad="190500" dist="8455" dir="5400000" rotWithShape="0">
              <a:srgbClr val="000000"/>
            </a:outerShdw>
            <a:reflection stA="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502412">
              <a:defRPr sz="5074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lang="mt-MT" dirty="0"/>
              <a:t>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A805A5-79A9-469F-893C-66047094E8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532" y="2605422"/>
            <a:ext cx="7621736" cy="45427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F23BBEF7-D8B4-4639-8B0F-C3E59B810AC6}"/>
              </a:ext>
            </a:extLst>
          </p:cNvPr>
          <p:cNvCxnSpPr>
            <a:cxnSpLocks/>
          </p:cNvCxnSpPr>
          <p:nvPr/>
        </p:nvCxnSpPr>
        <p:spPr>
          <a:xfrm flipH="1">
            <a:off x="7090072" y="4082628"/>
            <a:ext cx="3737811" cy="673768"/>
          </a:xfrm>
          <a:prstGeom prst="straightConnector1">
            <a:avLst/>
          </a:prstGeom>
          <a:noFill/>
          <a:ln w="57150" cap="flat">
            <a:solidFill>
              <a:srgbClr val="FFFF00">
                <a:alpha val="70300"/>
              </a:srgb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roup"/>
          <p:cNvSpPr/>
          <p:nvPr/>
        </p:nvSpPr>
        <p:spPr>
          <a:xfrm>
            <a:off x="7251318" y="3945600"/>
            <a:ext cx="4828387" cy="21593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8" y="0"/>
                </a:moveTo>
                <a:cubicBezTo>
                  <a:pt x="1288" y="0"/>
                  <a:pt x="1158" y="438"/>
                  <a:pt x="1158" y="977"/>
                </a:cubicBezTo>
                <a:lnTo>
                  <a:pt x="1158" y="10873"/>
                </a:lnTo>
                <a:lnTo>
                  <a:pt x="0" y="12823"/>
                </a:lnTo>
                <a:lnTo>
                  <a:pt x="1158" y="14772"/>
                </a:lnTo>
                <a:lnTo>
                  <a:pt x="1158" y="20627"/>
                </a:lnTo>
                <a:cubicBezTo>
                  <a:pt x="1158" y="21166"/>
                  <a:pt x="1288" y="21600"/>
                  <a:pt x="1448" y="21600"/>
                </a:cubicBezTo>
                <a:lnTo>
                  <a:pt x="21310" y="21600"/>
                </a:lnTo>
                <a:cubicBezTo>
                  <a:pt x="21470" y="21600"/>
                  <a:pt x="21600" y="21166"/>
                  <a:pt x="21600" y="20627"/>
                </a:cubicBezTo>
                <a:lnTo>
                  <a:pt x="21600" y="977"/>
                </a:lnTo>
                <a:cubicBezTo>
                  <a:pt x="21600" y="438"/>
                  <a:pt x="21470" y="0"/>
                  <a:pt x="21310" y="0"/>
                </a:cubicBezTo>
                <a:lnTo>
                  <a:pt x="1448" y="0"/>
                </a:lnTo>
                <a:close/>
              </a:path>
            </a:pathLst>
          </a:custGeom>
          <a:solidFill>
            <a:srgbClr val="7030A0"/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98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30000"/>
                    </a:srgbClr>
                  </a:outerShdw>
                </a:effectLst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Prosit!</a:t>
            </a:r>
          </a:p>
        </p:txBody>
      </p:sp>
      <p:sp>
        <p:nvSpPr>
          <p:cNvPr id="7" name="Action Button: Forward or Next 6">
            <a:hlinkClick r:id="rId2" action="ppaction://hlinksldjump" highlightClick="1"/>
          </p:cNvPr>
          <p:cNvSpPr/>
          <p:nvPr/>
        </p:nvSpPr>
        <p:spPr>
          <a:xfrm>
            <a:off x="10070123" y="7866185"/>
            <a:ext cx="1488831" cy="844061"/>
          </a:xfrm>
          <a:prstGeom prst="actionButtonForwardNext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3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Marker Felt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67889C1F-A7F5-441C-9C76-FBAD01AD2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06" y="1626006"/>
            <a:ext cx="6501587" cy="6501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Choice xmlns:p14="http://schemas.microsoft.com/office/powerpoint/2010/main" xmlns="" Requires="p14">
      <p:transition spd="med" advClick="1" p14:dur="1000">
        <p14:prism dir="r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Georgia"/>
        <a:ea typeface="Georgia"/>
        <a:cs typeface="Georgia"/>
      </a:majorFont>
      <a:minorFont>
        <a:latin typeface="Marker Felt"/>
        <a:ea typeface="Marker Felt"/>
        <a:cs typeface="Marker Felt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30000"/>
                </a:srgbClr>
              </a:outerShdw>
            </a:effectLst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6288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118</Words>
  <Application>Microsoft Office PowerPoint</Application>
  <PresentationFormat>Custom</PresentationFormat>
  <Paragraphs>55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Comic Sans MS</vt:lpstr>
      <vt:lpstr>Georgia</vt:lpstr>
      <vt:lpstr>Helvetica Neue</vt:lpstr>
      <vt:lpstr>Marker Felt</vt:lpstr>
      <vt:lpstr>Craft</vt:lpstr>
      <vt:lpstr>Biex tibda?</vt:lpstr>
      <vt:lpstr>Ħares lejn l-istampa. Ikklikkja l-ittra biex tibda l-kelma.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Biex tibda?</dc:title>
  <dc:creator>Paul Gatt</dc:creator>
  <cp:lastModifiedBy>Microsoft account</cp:lastModifiedBy>
  <cp:revision>36</cp:revision>
  <dcterms:modified xsi:type="dcterms:W3CDTF">2022-01-12T09:16:47Z</dcterms:modified>
</cp:coreProperties>
</file>