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tif" ContentType="image/ti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21EF74"/>
    <a:srgbClr val="FFD85B"/>
    <a:srgbClr val="A2F0F4"/>
    <a:srgbClr val="CC00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FFFFFF">
              <a:alpha val="6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BDFD4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7BB759"/>
          </a:solidFill>
        </a:fill>
      </a:tcStyle>
    </a:firstCol>
    <a:lastRow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254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DBDFD4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DBDFD4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90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66000"/>
            </a:schemeClr>
          </a:solidFill>
        </a:fill>
      </a:tcStyle>
    </a:wholeTbl>
    <a:band2H>
      <a:tcTxStyle/>
      <a:tcStyle>
        <a:tcBdr/>
        <a:fill>
          <a:solidFill>
            <a:schemeClr val="accent1">
              <a:hueOff val="-218139"/>
              <a:satOff val="-11670"/>
              <a:lumOff val="-10226"/>
              <a:alpha val="39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4A1C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EE7C00"/>
        </a:fontRef>
        <a:srgbClr val="EE7C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wholeTbl>
    <a:band2H>
      <a:tcTxStyle/>
      <a:tcStyle>
        <a:tcBdr/>
        <a:fill>
          <a:solidFill>
            <a:srgbClr val="FEFFF6">
              <a:alpha val="72000"/>
            </a:srgbClr>
          </a:solidFill>
        </a:fill>
      </a:tcStyle>
    </a:band2H>
    <a:firstCol>
      <a:tcTxStyle b="off" i="off">
        <a:fontRef idx="minor">
          <a:srgbClr val="E35015"/>
        </a:fontRef>
        <a:srgbClr val="E35015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Col>
    <a:la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lastRow>
    <a:fir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6288">
              <a:alpha val="12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87B2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7F7F7"/>
          </a:solidFill>
        </a:fill>
      </a:tcStyle>
    </a:band2H>
    <a:firstCo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DBDFD3"/>
              </a:solidFill>
              <a:prstDash val="solid"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3D3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106AA0">
              <a:alpha val="14000"/>
            </a:srgbClr>
          </a:solidFill>
        </a:fill>
      </a:tcStyle>
    </a:band2H>
    <a:firstCo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4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95764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10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halk_line-1.png" descr="chalk_line-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chalk_line-2.png" descr="chalk_line-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scrapbook_cover_title_hi.png" descr="scrapbook_cover_title_hi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270000" y="2959100"/>
            <a:ext cx="10464800" cy="22860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283200"/>
            <a:ext cx="104648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6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55930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/>
            </a:lvl1pPr>
          </a:lstStyle>
          <a:p>
            <a:r>
              <a:t>“Type a quote here.”</a:t>
            </a:r>
          </a:p>
        </p:txBody>
      </p:sp>
      <p:sp>
        <p:nvSpPr>
          <p:cNvPr id="163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444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67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9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Image"/>
          <p:cNvSpPr>
            <a:spLocks noGrp="1"/>
          </p:cNvSpPr>
          <p:nvPr>
            <p:ph type="pic" idx="13"/>
          </p:nvPr>
        </p:nvSpPr>
        <p:spPr>
          <a:xfrm>
            <a:off x="1272293" y="946150"/>
            <a:ext cx="10464801" cy="50673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1270000" y="6223000"/>
            <a:ext cx="10464800" cy="14859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7696200"/>
            <a:ext cx="104648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chalk_line-1.png" descr="chalk_line-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chalk_line-2.png" descr="chalk_line-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scrapbook_cover_title_hi.png" descr="scrapbook_cover_title_hi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1270000" y="3733800"/>
            <a:ext cx="10464800" cy="2286000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2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Image"/>
          <p:cNvSpPr>
            <a:spLocks noGrp="1"/>
          </p:cNvSpPr>
          <p:nvPr>
            <p:ph type="pic" sz="half" idx="13"/>
          </p:nvPr>
        </p:nvSpPr>
        <p:spPr>
          <a:xfrm>
            <a:off x="6565900" y="1358900"/>
            <a:ext cx="5185076" cy="69088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1079500" y="1358900"/>
            <a:ext cx="5054600" cy="37592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79500" y="5207000"/>
            <a:ext cx="5054600" cy="314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dash-line.png" descr="dash-li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dash-line.png" descr="dash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dash-line.png" descr="dash-line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dash-line.png" descr="dash-lin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tri-line.png" descr="tri-lin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95">
            <a:off x="-2691091" y="5364436"/>
            <a:ext cx="7048502" cy="40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3" name="tri-line.png" descr="tri-lin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399996">
            <a:off x="8842379" y="5419726"/>
            <a:ext cx="6654802" cy="38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4" name="tri-line.png" descr="tri-line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799995">
            <a:off x="882649" y="8775709"/>
            <a:ext cx="1146175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5" name="tri-line.png" descr="tri-line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6" name="scrapbook_title_hi.png" descr="scrapbook_title_hi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dash-line.png" descr="dash-li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dash-line.png" descr="dash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dash-line.png" descr="dash-line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dash-line.png" descr="dash-lin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tri-line.png" descr="tri-lin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95">
            <a:off x="-2691091" y="5364436"/>
            <a:ext cx="7048502" cy="40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0" name="tri-line.png" descr="tri-lin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399996">
            <a:off x="8842379" y="5419726"/>
            <a:ext cx="6654802" cy="38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1" name="tri-line.png" descr="tri-line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799995">
            <a:off x="882649" y="8775709"/>
            <a:ext cx="1146175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2" name="tri-line.png" descr="tri-line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3" name="scrapbook_title_hi.png" descr="scrapbook_title_hi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11"/>
              </a:buBlip>
            </a:lvl1pPr>
            <a:lvl2pPr>
              <a:buBlip>
                <a:blip r:embed="rId11"/>
              </a:buBlip>
            </a:lvl2pPr>
            <a:lvl3pPr>
              <a:buBlip>
                <a:blip r:embed="rId11"/>
              </a:buBlip>
            </a:lvl3pPr>
            <a:lvl4pPr>
              <a:buBlip>
                <a:blip r:embed="rId11"/>
              </a:buBlip>
            </a:lvl4pPr>
            <a:lvl5pPr>
              <a:buBlip>
                <a:blip r:embed="rId11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lus-line.png" descr="plus-li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4305300" y="4724400"/>
            <a:ext cx="97536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4" name="plus-line.png" descr="plus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902700" y="5524500"/>
            <a:ext cx="6858001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5" name="plus-line.png" descr="plus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9016999"/>
            <a:ext cx="13004800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6" name="plus-line.png" descr="plus-lin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2">
            <a:off x="704849" y="1974846"/>
            <a:ext cx="11753851" cy="304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7" name="scrapbook_title_hi.png" descr="scrapbook_title_hi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Image"/>
          <p:cNvSpPr>
            <a:spLocks noGrp="1"/>
          </p:cNvSpPr>
          <p:nvPr>
            <p:ph type="pic" sz="half" idx="13"/>
          </p:nvPr>
        </p:nvSpPr>
        <p:spPr>
          <a:xfrm rot="21360000">
            <a:off x="7449145" y="2547298"/>
            <a:ext cx="4737179" cy="6311901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71800"/>
            <a:ext cx="4953000" cy="5842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000"/>
              </a:spcBef>
              <a:buBlip>
                <a:blip r:embed="rId7"/>
              </a:buBlip>
              <a:defRPr sz="2800"/>
            </a:lvl1pPr>
            <a:lvl2pPr marL="736600" indent="-368300">
              <a:spcBef>
                <a:spcPts val="3000"/>
              </a:spcBef>
              <a:buBlip>
                <a:blip r:embed="rId7"/>
              </a:buBlip>
              <a:defRPr sz="2800"/>
            </a:lvl2pPr>
            <a:lvl3pPr marL="1104900" indent="-368300">
              <a:spcBef>
                <a:spcPts val="3000"/>
              </a:spcBef>
              <a:buBlip>
                <a:blip r:embed="rId7"/>
              </a:buBlip>
              <a:defRPr sz="2800"/>
            </a:lvl3pPr>
            <a:lvl4pPr marL="1473200" indent="-368300">
              <a:spcBef>
                <a:spcPts val="3000"/>
              </a:spcBef>
              <a:buBlip>
                <a:blip r:embed="rId7"/>
              </a:buBlip>
              <a:defRPr sz="2800"/>
            </a:lvl4pPr>
            <a:lvl5pPr marL="1841500" indent="-368300">
              <a:spcBef>
                <a:spcPts val="3000"/>
              </a:spcBef>
              <a:buBlip>
                <a:blip r:embed="rId7"/>
              </a:buBlip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8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Image"/>
          <p:cNvSpPr>
            <a:spLocks noGrp="1"/>
          </p:cNvSpPr>
          <p:nvPr>
            <p:ph type="pic" idx="13"/>
          </p:nvPr>
        </p:nvSpPr>
        <p:spPr>
          <a:xfrm rot="1">
            <a:off x="1041400" y="914400"/>
            <a:ext cx="6502401" cy="7861301"/>
          </a:xfrm>
          <a:prstGeom prst="rect">
            <a:avLst/>
          </a:prstGeom>
          <a:effectLst>
            <a:outerShdw blurRad="63500" dist="50800" dir="5400000" rotWithShape="0">
              <a:srgbClr val="292929">
                <a:alpha val="465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5" name="Image"/>
          <p:cNvSpPr>
            <a:spLocks noGrp="1"/>
          </p:cNvSpPr>
          <p:nvPr>
            <p:ph type="pic" sz="quarter" idx="14"/>
          </p:nvPr>
        </p:nvSpPr>
        <p:spPr>
          <a:xfrm rot="180000">
            <a:off x="7029728" y="4460354"/>
            <a:ext cx="4959169" cy="4013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6" name="Image"/>
          <p:cNvSpPr>
            <a:spLocks noGrp="1"/>
          </p:cNvSpPr>
          <p:nvPr>
            <p:ph type="pic" sz="quarter" idx="15"/>
          </p:nvPr>
        </p:nvSpPr>
        <p:spPr>
          <a:xfrm>
            <a:off x="6819900" y="939800"/>
            <a:ext cx="4889500" cy="3670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s-line-1.png" descr="lines-line-1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wave-line.png" descr="wave-line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wave-line.png" descr="wave-line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ts-line-cropped.png" descr="dots-line-cropped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dots-line-cropped.png" descr="dots-line-cropped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ots-line-cropped.png" descr="dots-line-cropped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ots-line-cropped.png" descr="dots-line-cropped.pn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lines-vert-line.png" descr="lines-vert-line.png"/>
          <p:cNvPicPr>
            <a:picLocks/>
          </p:cNvPicPr>
          <p:nvPr/>
        </p:nvPicPr>
        <p:blipFill>
          <a:blip r:embed="rId21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511300"/>
            <a:ext cx="10464800" cy="673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22"/>
              </a:buBlip>
            </a:lvl1pPr>
            <a:lvl2pPr>
              <a:buBlip>
                <a:blip r:embed="rId22"/>
              </a:buBlip>
            </a:lvl2pPr>
            <a:lvl3pPr>
              <a:buBlip>
                <a:blip r:embed="rId22"/>
              </a:buBlip>
            </a:lvl3pPr>
            <a:lvl4pPr>
              <a:buBlip>
                <a:blip r:embed="rId22"/>
              </a:buBlip>
            </a:lvl4pPr>
            <a:lvl5pPr>
              <a:buBlip>
                <a:blip r:embed="rId2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9642" y="9296400"/>
            <a:ext cx="432817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1pPr>
      <a:lvl2pPr marL="914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2pPr>
      <a:lvl3pPr marL="1371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3pPr>
      <a:lvl4pPr marL="1828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4pPr>
      <a:lvl5pPr marL="22860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5pPr>
      <a:lvl6pPr marL="2743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6pPr>
      <a:lvl7pPr marL="3200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7pPr>
      <a:lvl8pPr marL="3657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8pPr>
      <a:lvl9pPr marL="4114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audio" Target="../media/audio2.wav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audio" Target="../media/audio1.wav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audio" Target="../media/audio2.wav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audio" Target="../media/audio2.wav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audio" Target="../media/audio1.wav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audio" Target="../media/audio2.wav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audio" Target="../media/audio2.wav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audio" Target="../media/audio1.wav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audio" Target="../media/audio2.wav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Biex tibda?"/>
          <p:cNvSpPr txBox="1">
            <a:spLocks noGrp="1"/>
          </p:cNvSpPr>
          <p:nvPr>
            <p:ph type="ctrTitle"/>
          </p:nvPr>
        </p:nvSpPr>
        <p:spPr>
          <a:xfrm>
            <a:off x="3749983" y="7611035"/>
            <a:ext cx="6528873" cy="1175452"/>
          </a:xfrm>
          <a:prstGeom prst="rect">
            <a:avLst/>
          </a:prstGeom>
          <a:solidFill>
            <a:srgbClr val="002060"/>
          </a:solidFill>
          <a:ln w="9525">
            <a:round/>
          </a:ln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 defTabSz="484886">
              <a:defRPr sz="6972" i="0">
                <a:solidFill>
                  <a:srgbClr val="FFFFFF"/>
                </a:solidFill>
                <a:effectLst>
                  <a:outerShdw blurRad="21082" dist="10541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Biex tibda?</a:t>
            </a:r>
          </a:p>
        </p:txBody>
      </p:sp>
      <p:sp>
        <p:nvSpPr>
          <p:cNvPr id="5" name="Biex tibda?"/>
          <p:cNvSpPr txBox="1">
            <a:spLocks/>
          </p:cNvSpPr>
          <p:nvPr/>
        </p:nvSpPr>
        <p:spPr>
          <a:xfrm>
            <a:off x="2986151" y="1105282"/>
            <a:ext cx="8056535" cy="12743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round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ctr" defTabSz="48488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72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21082" dist="10541" dir="5400000" rotWithShape="0">
                    <a:srgbClr val="000000">
                      <a:alpha val="30000"/>
                    </a:srgbClr>
                  </a:outerShdw>
                </a:effectLst>
                <a:uFillTx/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hangingPunct="1"/>
            <a:r>
              <a:rPr lang="mt-MT"/>
              <a:t>Il-Ħwejjeġ li nilbsu</a:t>
            </a:r>
            <a:endParaRPr lang="en-GB"/>
          </a:p>
        </p:txBody>
      </p:sp>
      <p:pic>
        <p:nvPicPr>
          <p:cNvPr id="7" name="Picture 2" descr="Image result for clothes clipar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961" y="3021072"/>
            <a:ext cx="4300287" cy="374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clothe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938" y="3477691"/>
            <a:ext cx="1674085" cy="329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2" animBg="1" advAuto="0"/>
      <p:bldP spid="5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26228"/>
            <a:ext cx="2537447" cy="2537448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Erġa’ pprova!"/>
          <p:cNvSpPr/>
          <p:nvPr/>
        </p:nvSpPr>
        <p:spPr>
          <a:xfrm>
            <a:off x="2827524" y="3858220"/>
            <a:ext cx="9271795" cy="2037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30" y="0"/>
                </a:moveTo>
                <a:cubicBezTo>
                  <a:pt x="2505" y="0"/>
                  <a:pt x="2403" y="464"/>
                  <a:pt x="2403" y="1035"/>
                </a:cubicBezTo>
                <a:lnTo>
                  <a:pt x="2403" y="13807"/>
                </a:lnTo>
                <a:lnTo>
                  <a:pt x="0" y="15877"/>
                </a:lnTo>
                <a:lnTo>
                  <a:pt x="2403" y="17943"/>
                </a:lnTo>
                <a:lnTo>
                  <a:pt x="2403" y="20565"/>
                </a:lnTo>
                <a:cubicBezTo>
                  <a:pt x="2403" y="21136"/>
                  <a:pt x="2505" y="21600"/>
                  <a:pt x="2630" y="21600"/>
                </a:cubicBezTo>
                <a:lnTo>
                  <a:pt x="21373" y="21600"/>
                </a:lnTo>
                <a:cubicBezTo>
                  <a:pt x="21498" y="21600"/>
                  <a:pt x="21600" y="21136"/>
                  <a:pt x="21600" y="20565"/>
                </a:cubicBezTo>
                <a:lnTo>
                  <a:pt x="21600" y="1035"/>
                </a:lnTo>
                <a:cubicBezTo>
                  <a:pt x="21600" y="464"/>
                  <a:pt x="21498" y="0"/>
                  <a:pt x="21373" y="0"/>
                </a:cubicBezTo>
                <a:lnTo>
                  <a:pt x="2630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Erġa’ pprova!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961292" y="7854462"/>
            <a:ext cx="1688123" cy="961292"/>
          </a:xfrm>
          <a:prstGeom prst="actionButtonBackPrevious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Ħares lejn l-istampa u ikklikkja l-ittra biex tibda l-kelm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501820"/>
          </a:xfrm>
          <a:prstGeom prst="rect">
            <a:avLst/>
          </a:prstGeom>
          <a:solidFill>
            <a:srgbClr val="002060"/>
          </a:solidFill>
          <a:ln w="9525">
            <a:round/>
          </a:ln>
        </p:spPr>
        <p:txBody>
          <a:bodyPr/>
          <a:lstStyle>
            <a:lvl1pPr algn="l" defTabSz="467359">
              <a:defRPr sz="3840" b="1" i="0">
                <a:solidFill>
                  <a:srgbClr val="FFFFFF"/>
                </a:solidFill>
                <a:effectLst>
                  <a:outerShdw blurRad="20320" dist="1016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Ħares lejn l-istampa. Ikklikkja l-ittra biex tibda l-kelma.</a:t>
            </a:r>
          </a:p>
        </p:txBody>
      </p:sp>
      <p:sp>
        <p:nvSpPr>
          <p:cNvPr id="8" name="m">
            <a:hlinkClick r:id="rId2" action="ppaction://hlinksldjump">
              <a:snd r:embed="rId3" name="Evil_Laugh_1-Timothy-64737261.wav"/>
            </a:hlinkClick>
          </p:cNvPr>
          <p:cNvSpPr txBox="1"/>
          <p:nvPr/>
        </p:nvSpPr>
        <p:spPr>
          <a:xfrm>
            <a:off x="6150254" y="7460362"/>
            <a:ext cx="972221" cy="1075285"/>
          </a:xfrm>
          <a:prstGeom prst="rect">
            <a:avLst/>
          </a:prstGeom>
          <a:solidFill>
            <a:srgbClr val="21EF7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n-GB"/>
              <a:t>v</a:t>
            </a:r>
            <a:endParaRPr/>
          </a:p>
        </p:txBody>
      </p:sp>
      <p:sp>
        <p:nvSpPr>
          <p:cNvPr id="10" name="s">
            <a:hlinkClick r:id="rId4" action="ppaction://hlinksldjump">
              <a:snd r:embed="rId5" name="dixie-horn_daniel-simion.wav"/>
            </a:hlinkClick>
          </p:cNvPr>
          <p:cNvSpPr txBox="1"/>
          <p:nvPr/>
        </p:nvSpPr>
        <p:spPr>
          <a:xfrm>
            <a:off x="8466569" y="7460362"/>
            <a:ext cx="972221" cy="1075285"/>
          </a:xfrm>
          <a:prstGeom prst="rect">
            <a:avLst/>
          </a:prstGeom>
          <a:solidFill>
            <a:srgbClr val="33CCFF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k</a:t>
            </a:r>
            <a:endParaRPr/>
          </a:p>
        </p:txBody>
      </p:sp>
      <p:sp>
        <p:nvSpPr>
          <p:cNvPr id="11" name="m">
            <a:hlinkClick r:id="rId2" action="ppaction://hlinksldjump">
              <a:snd r:embed="rId3" name="Evil_Laugh_1-Timothy-64737261.wav"/>
            </a:hlinkClick>
          </p:cNvPr>
          <p:cNvSpPr txBox="1"/>
          <p:nvPr/>
        </p:nvSpPr>
        <p:spPr>
          <a:xfrm>
            <a:off x="3740154" y="7460362"/>
            <a:ext cx="972221" cy="1075285"/>
          </a:xfrm>
          <a:prstGeom prst="rect">
            <a:avLst/>
          </a:prstGeom>
          <a:solidFill>
            <a:srgbClr val="FFD85B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g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94" t="8138" r="25262" b="9162"/>
          <a:stretch/>
        </p:blipFill>
        <p:spPr>
          <a:xfrm>
            <a:off x="4800600" y="2324099"/>
            <a:ext cx="3523129" cy="5003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roup"/>
          <p:cNvSpPr/>
          <p:nvPr/>
        </p:nvSpPr>
        <p:spPr>
          <a:xfrm>
            <a:off x="4406900" y="3721011"/>
            <a:ext cx="7276704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3"/>
                </a:lnTo>
                <a:lnTo>
                  <a:pt x="0" y="12823"/>
                </a:lnTo>
                <a:lnTo>
                  <a:pt x="1158" y="14772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pic>
        <p:nvPicPr>
          <p:cNvPr id="273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566" y="3314391"/>
            <a:ext cx="2820017" cy="282001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10070123" y="7866185"/>
            <a:ext cx="1488831" cy="844061"/>
          </a:xfrm>
          <a:prstGeom prst="actionButtonForwardNex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35" y="3086830"/>
            <a:ext cx="2961451" cy="2961451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Erġa’ pprova!"/>
          <p:cNvSpPr/>
          <p:nvPr/>
        </p:nvSpPr>
        <p:spPr>
          <a:xfrm>
            <a:off x="2986851" y="3103695"/>
            <a:ext cx="9010651" cy="2052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19" y="0"/>
                </a:moveTo>
                <a:cubicBezTo>
                  <a:pt x="3302" y="0"/>
                  <a:pt x="3207" y="417"/>
                  <a:pt x="3207" y="931"/>
                </a:cubicBezTo>
                <a:lnTo>
                  <a:pt x="3207" y="19069"/>
                </a:lnTo>
                <a:lnTo>
                  <a:pt x="0" y="21600"/>
                </a:lnTo>
                <a:lnTo>
                  <a:pt x="8078" y="21082"/>
                </a:lnTo>
                <a:lnTo>
                  <a:pt x="21388" y="21082"/>
                </a:lnTo>
                <a:cubicBezTo>
                  <a:pt x="21505" y="21082"/>
                  <a:pt x="21600" y="20665"/>
                  <a:pt x="21600" y="20151"/>
                </a:cubicBezTo>
                <a:lnTo>
                  <a:pt x="21600" y="931"/>
                </a:lnTo>
                <a:cubicBezTo>
                  <a:pt x="21600" y="417"/>
                  <a:pt x="21505" y="0"/>
                  <a:pt x="21388" y="0"/>
                </a:cubicBezTo>
                <a:lnTo>
                  <a:pt x="3419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  Erġa’ pprova!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902677" y="7819293"/>
            <a:ext cx="1688123" cy="961292"/>
          </a:xfrm>
          <a:prstGeom prst="actionButtonBackPrevious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Ħares lejn l-istampa u ikklikkja l-ittra biex tibda l-kelm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501820"/>
          </a:xfrm>
          <a:prstGeom prst="rect">
            <a:avLst/>
          </a:prstGeom>
          <a:solidFill>
            <a:srgbClr val="002060"/>
          </a:solidFill>
          <a:ln w="9525">
            <a:round/>
          </a:ln>
        </p:spPr>
        <p:txBody>
          <a:bodyPr/>
          <a:lstStyle>
            <a:lvl1pPr algn="l" defTabSz="467359">
              <a:defRPr sz="3840" b="1" i="0">
                <a:solidFill>
                  <a:srgbClr val="FFFFFF"/>
                </a:solidFill>
                <a:effectLst>
                  <a:outerShdw blurRad="20320" dist="1016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Ħares lejn l-istampa. Ikklikkja l-ittra biex tibda l-kelma.</a:t>
            </a:r>
          </a:p>
        </p:txBody>
      </p:sp>
      <p:sp>
        <p:nvSpPr>
          <p:cNvPr id="7" name="m">
            <a:hlinkClick r:id="rId2" action="ppaction://hlinksldjump">
              <a:snd r:embed="rId3" name="dixie-horn_daniel-simion.wav"/>
            </a:hlinkClick>
          </p:cNvPr>
          <p:cNvSpPr txBox="1"/>
          <p:nvPr/>
        </p:nvSpPr>
        <p:spPr>
          <a:xfrm>
            <a:off x="6123540" y="7374283"/>
            <a:ext cx="972221" cy="1075285"/>
          </a:xfrm>
          <a:prstGeom prst="rect">
            <a:avLst/>
          </a:prstGeom>
          <a:solidFill>
            <a:srgbClr val="21EF7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s</a:t>
            </a:r>
            <a:endParaRPr/>
          </a:p>
        </p:txBody>
      </p:sp>
      <p:sp>
        <p:nvSpPr>
          <p:cNvPr id="9" name="s">
            <a:hlinkClick r:id="rId4" action="ppaction://hlinksldjump">
              <a:snd r:embed="rId5" name="Evil_Laugh_1-Timothy-64737261.wav"/>
            </a:hlinkClick>
          </p:cNvPr>
          <p:cNvSpPr txBox="1"/>
          <p:nvPr/>
        </p:nvSpPr>
        <p:spPr>
          <a:xfrm>
            <a:off x="8677194" y="7435869"/>
            <a:ext cx="970897" cy="1027146"/>
          </a:xfrm>
          <a:prstGeom prst="rect">
            <a:avLst/>
          </a:prstGeom>
          <a:solidFill>
            <a:srgbClr val="33CCFF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ċ</a:t>
            </a:r>
            <a:endParaRPr/>
          </a:p>
        </p:txBody>
      </p:sp>
      <p:sp>
        <p:nvSpPr>
          <p:cNvPr id="10" name="m">
            <a:hlinkClick r:id="rId4" action="ppaction://hlinksldjump">
              <a:snd r:embed="rId5" name="Evil_Laugh_1-Timothy-64737261.wav"/>
            </a:hlinkClick>
          </p:cNvPr>
          <p:cNvSpPr txBox="1"/>
          <p:nvPr/>
        </p:nvSpPr>
        <p:spPr>
          <a:xfrm>
            <a:off x="3569886" y="7398352"/>
            <a:ext cx="972221" cy="1075285"/>
          </a:xfrm>
          <a:prstGeom prst="rect">
            <a:avLst/>
          </a:prstGeom>
          <a:solidFill>
            <a:srgbClr val="FFD85B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z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687" y="3314700"/>
            <a:ext cx="3096313" cy="3074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roup"/>
          <p:cNvSpPr/>
          <p:nvPr/>
        </p:nvSpPr>
        <p:spPr>
          <a:xfrm>
            <a:off x="4159973" y="3721011"/>
            <a:ext cx="7276704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3"/>
                </a:lnTo>
                <a:lnTo>
                  <a:pt x="0" y="12823"/>
                </a:lnTo>
                <a:lnTo>
                  <a:pt x="1158" y="14772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pic>
        <p:nvPicPr>
          <p:cNvPr id="291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092" y="3314391"/>
            <a:ext cx="2820018" cy="282001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10070123" y="7866185"/>
            <a:ext cx="1488831" cy="844061"/>
          </a:xfrm>
          <a:prstGeom prst="actionButtonForwardNex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99" y="3048638"/>
            <a:ext cx="2864888" cy="2864888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Erġa’ pprova!"/>
          <p:cNvSpPr/>
          <p:nvPr/>
        </p:nvSpPr>
        <p:spPr>
          <a:xfrm>
            <a:off x="3110547" y="3743938"/>
            <a:ext cx="8742363" cy="2037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50" y="0"/>
                </a:moveTo>
                <a:cubicBezTo>
                  <a:pt x="2217" y="0"/>
                  <a:pt x="2109" y="464"/>
                  <a:pt x="2109" y="1035"/>
                </a:cubicBezTo>
                <a:lnTo>
                  <a:pt x="2109" y="12102"/>
                </a:lnTo>
                <a:lnTo>
                  <a:pt x="0" y="14173"/>
                </a:lnTo>
                <a:lnTo>
                  <a:pt x="2109" y="16239"/>
                </a:lnTo>
                <a:lnTo>
                  <a:pt x="2109" y="20569"/>
                </a:lnTo>
                <a:cubicBezTo>
                  <a:pt x="2109" y="21140"/>
                  <a:pt x="2217" y="21600"/>
                  <a:pt x="2350" y="21600"/>
                </a:cubicBezTo>
                <a:lnTo>
                  <a:pt x="21360" y="21600"/>
                </a:lnTo>
                <a:cubicBezTo>
                  <a:pt x="21493" y="21600"/>
                  <a:pt x="21600" y="21140"/>
                  <a:pt x="21600" y="20569"/>
                </a:cubicBezTo>
                <a:lnTo>
                  <a:pt x="21600" y="1035"/>
                </a:lnTo>
                <a:cubicBezTo>
                  <a:pt x="21600" y="464"/>
                  <a:pt x="21493" y="0"/>
                  <a:pt x="21360" y="0"/>
                </a:cubicBezTo>
                <a:lnTo>
                  <a:pt x="2350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Erġa’ pprova!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989099" y="7831016"/>
            <a:ext cx="1688123" cy="961292"/>
          </a:xfrm>
          <a:prstGeom prst="actionButtonBackPrevious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Ħares lejn l-istampa u ikklikkja l-ittra biex tibda l-kelm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501820"/>
          </a:xfrm>
          <a:prstGeom prst="rect">
            <a:avLst/>
          </a:prstGeom>
          <a:solidFill>
            <a:srgbClr val="002060"/>
          </a:solidFill>
          <a:ln w="9525">
            <a:round/>
          </a:ln>
        </p:spPr>
        <p:txBody>
          <a:bodyPr/>
          <a:lstStyle>
            <a:lvl1pPr algn="l" defTabSz="467359">
              <a:defRPr sz="3840" b="1" i="0">
                <a:solidFill>
                  <a:srgbClr val="FFFFFF"/>
                </a:solidFill>
                <a:effectLst>
                  <a:outerShdw blurRad="20320" dist="1016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Ħares lejn l-istampa. Ikklikkja l-ittra biex tibda l-kelma.</a:t>
            </a:r>
          </a:p>
        </p:txBody>
      </p:sp>
      <p:sp>
        <p:nvSpPr>
          <p:cNvPr id="11" name="m">
            <a:hlinkClick r:id="rId2" action="ppaction://hlinksldjump">
              <a:snd r:embed="rId3" name="Evil_Laugh_1-Timothy-64737261.wav"/>
            </a:hlinkClick>
          </p:cNvPr>
          <p:cNvSpPr txBox="1"/>
          <p:nvPr/>
        </p:nvSpPr>
        <p:spPr>
          <a:xfrm>
            <a:off x="5938338" y="7495530"/>
            <a:ext cx="972221" cy="1075285"/>
          </a:xfrm>
          <a:prstGeom prst="rect">
            <a:avLst/>
          </a:prstGeom>
          <a:solidFill>
            <a:srgbClr val="21EF7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h</a:t>
            </a:r>
            <a:endParaRPr/>
          </a:p>
        </p:txBody>
      </p:sp>
      <p:sp>
        <p:nvSpPr>
          <p:cNvPr id="12" name="s">
            <a:hlinkClick r:id="rId4" action="ppaction://hlinksldjump">
              <a:snd r:embed="rId5" name="dixie-horn_daniel-simion.wav"/>
            </a:hlinkClick>
          </p:cNvPr>
          <p:cNvSpPr txBox="1"/>
          <p:nvPr/>
        </p:nvSpPr>
        <p:spPr>
          <a:xfrm>
            <a:off x="8236061" y="7495530"/>
            <a:ext cx="972221" cy="1075285"/>
          </a:xfrm>
          <a:prstGeom prst="rect">
            <a:avLst/>
          </a:prstGeom>
          <a:solidFill>
            <a:srgbClr val="33CCFF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x</a:t>
            </a:r>
            <a:endParaRPr/>
          </a:p>
        </p:txBody>
      </p:sp>
      <p:sp>
        <p:nvSpPr>
          <p:cNvPr id="13" name="m">
            <a:hlinkClick r:id="rId2" action="ppaction://hlinksldjump">
              <a:snd r:embed="rId3" name="Evil_Laugh_1-Timothy-64737261.wav"/>
            </a:hlinkClick>
          </p:cNvPr>
          <p:cNvSpPr txBox="1"/>
          <p:nvPr/>
        </p:nvSpPr>
        <p:spPr>
          <a:xfrm>
            <a:off x="3382707" y="7495531"/>
            <a:ext cx="972221" cy="1075285"/>
          </a:xfrm>
          <a:prstGeom prst="rect">
            <a:avLst/>
          </a:prstGeom>
          <a:solidFill>
            <a:srgbClr val="FFD85B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s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820" y="2960314"/>
            <a:ext cx="3225241" cy="4044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roup"/>
          <p:cNvSpPr/>
          <p:nvPr/>
        </p:nvSpPr>
        <p:spPr>
          <a:xfrm>
            <a:off x="4406900" y="3721011"/>
            <a:ext cx="7276704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3"/>
                </a:lnTo>
                <a:lnTo>
                  <a:pt x="0" y="12823"/>
                </a:lnTo>
                <a:lnTo>
                  <a:pt x="1158" y="14772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pic>
        <p:nvPicPr>
          <p:cNvPr id="309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566" y="3314391"/>
            <a:ext cx="2820017" cy="282001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10070123" y="7866185"/>
            <a:ext cx="1488831" cy="844061"/>
          </a:xfrm>
          <a:prstGeom prst="actionButtonForwardNex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999" y="3404938"/>
            <a:ext cx="2483459" cy="248346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Erġa’ pprova!"/>
          <p:cNvSpPr/>
          <p:nvPr/>
        </p:nvSpPr>
        <p:spPr>
          <a:xfrm>
            <a:off x="2881029" y="3420123"/>
            <a:ext cx="8933657" cy="2097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0"/>
                </a:moveTo>
                <a:cubicBezTo>
                  <a:pt x="2324" y="0"/>
                  <a:pt x="2219" y="451"/>
                  <a:pt x="2219" y="1005"/>
                </a:cubicBezTo>
                <a:lnTo>
                  <a:pt x="2219" y="13718"/>
                </a:lnTo>
                <a:lnTo>
                  <a:pt x="0" y="15724"/>
                </a:lnTo>
                <a:lnTo>
                  <a:pt x="2219" y="17730"/>
                </a:lnTo>
                <a:lnTo>
                  <a:pt x="2219" y="20599"/>
                </a:lnTo>
                <a:cubicBezTo>
                  <a:pt x="2219" y="21153"/>
                  <a:pt x="2324" y="21600"/>
                  <a:pt x="2455" y="21600"/>
                </a:cubicBezTo>
                <a:lnTo>
                  <a:pt x="21364" y="21600"/>
                </a:lnTo>
                <a:cubicBezTo>
                  <a:pt x="21494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494" y="0"/>
                  <a:pt x="21364" y="0"/>
                </a:cubicBezTo>
                <a:lnTo>
                  <a:pt x="2455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Erġa’ pprova!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890954" y="7842739"/>
            <a:ext cx="1688123" cy="961292"/>
          </a:xfrm>
          <a:prstGeom prst="actionButtonBackPrevious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Ħares lejn l-istampa u ikklikkja l-ittra biex tibda l-kelm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501820"/>
          </a:xfrm>
          <a:prstGeom prst="rect">
            <a:avLst/>
          </a:prstGeom>
          <a:solidFill>
            <a:srgbClr val="002060"/>
          </a:solidFill>
          <a:ln w="9525">
            <a:round/>
          </a:ln>
        </p:spPr>
        <p:txBody>
          <a:bodyPr/>
          <a:lstStyle>
            <a:lvl1pPr algn="l" defTabSz="467359">
              <a:defRPr sz="3840" b="1" i="0">
                <a:solidFill>
                  <a:srgbClr val="FFFFFF"/>
                </a:solidFill>
                <a:effectLst>
                  <a:outerShdw blurRad="20320" dist="1016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Ħares lejn l-istampa. Ikklikkja l-ittra biex tibda l-kelma.</a:t>
            </a:r>
          </a:p>
        </p:txBody>
      </p:sp>
      <p:sp>
        <p:nvSpPr>
          <p:cNvPr id="210" name="m">
            <a:hlinkClick r:id="rId2" action="ppaction://hlinksldjump">
              <a:snd r:embed="rId3" name="Evil_Laugh_1-Timothy-64737261.wav"/>
            </a:hlinkClick>
          </p:cNvPr>
          <p:cNvSpPr txBox="1"/>
          <p:nvPr/>
        </p:nvSpPr>
        <p:spPr>
          <a:xfrm>
            <a:off x="6239696" y="7632071"/>
            <a:ext cx="972221" cy="1075285"/>
          </a:xfrm>
          <a:prstGeom prst="rect">
            <a:avLst/>
          </a:prstGeom>
          <a:solidFill>
            <a:srgbClr val="21EF7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m</a:t>
            </a:r>
          </a:p>
        </p:txBody>
      </p:sp>
      <p:sp>
        <p:nvSpPr>
          <p:cNvPr id="211" name="s">
            <a:hlinkClick r:id="rId2" action="ppaction://hlinksldjump">
              <a:snd r:embed="rId3" name="Evil_Laugh_1-Timothy-64737261.wav"/>
            </a:hlinkClick>
          </p:cNvPr>
          <p:cNvSpPr txBox="1"/>
          <p:nvPr/>
        </p:nvSpPr>
        <p:spPr>
          <a:xfrm>
            <a:off x="8358972" y="7632071"/>
            <a:ext cx="972221" cy="1075285"/>
          </a:xfrm>
          <a:prstGeom prst="rect">
            <a:avLst/>
          </a:prstGeom>
          <a:solidFill>
            <a:srgbClr val="A2F0F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</a:t>
            </a:r>
          </a:p>
        </p:txBody>
      </p:sp>
      <p:sp>
        <p:nvSpPr>
          <p:cNvPr id="13" name="m">
            <a:hlinkClick r:id="rId4" action="ppaction://hlinksldjump">
              <a:snd r:embed="rId5" name="dixie-horn_daniel-simion.wav"/>
            </a:hlinkClick>
          </p:cNvPr>
          <p:cNvSpPr txBox="1"/>
          <p:nvPr/>
        </p:nvSpPr>
        <p:spPr>
          <a:xfrm>
            <a:off x="3905850" y="7632071"/>
            <a:ext cx="972221" cy="1075285"/>
          </a:xfrm>
          <a:prstGeom prst="rect">
            <a:avLst/>
          </a:prstGeom>
          <a:solidFill>
            <a:srgbClr val="FFD85B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i</a:t>
            </a:r>
            <a:endParaRPr/>
          </a:p>
        </p:txBody>
      </p:sp>
      <p:pic>
        <p:nvPicPr>
          <p:cNvPr id="1026" name="Picture 2" descr="Image result for tie clipar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146" y="2647506"/>
            <a:ext cx="1704286" cy="480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Choice xmlns:p14="http://schemas.microsoft.com/office/powerpoint/2010/main" xmlns="" Requires="p14">
      <p:transition spd="slow" advClick="1" p14:dur="1500">
        <p14:prism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Ħares lejn l-istampa u ikklikkja l-ittra biex tibda l-kelm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501820"/>
          </a:xfrm>
          <a:prstGeom prst="rect">
            <a:avLst/>
          </a:prstGeom>
          <a:solidFill>
            <a:srgbClr val="002060"/>
          </a:solidFill>
          <a:ln w="9525">
            <a:round/>
          </a:ln>
        </p:spPr>
        <p:txBody>
          <a:bodyPr/>
          <a:lstStyle>
            <a:lvl1pPr algn="l" defTabSz="467359">
              <a:defRPr sz="3840" b="1" i="0">
                <a:solidFill>
                  <a:srgbClr val="FFFFFF"/>
                </a:solidFill>
                <a:effectLst>
                  <a:outerShdw blurRad="20320" dist="1016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Ħares lejn l-istampa. Ikklikkja l-ittra biex tibda l-kelma.</a:t>
            </a:r>
          </a:p>
        </p:txBody>
      </p:sp>
      <p:sp>
        <p:nvSpPr>
          <p:cNvPr id="7" name="m">
            <a:hlinkClick r:id="rId2" action="ppaction://hlinksldjump">
              <a:snd r:embed="rId3" name="dixie-horn_daniel-simion.wav"/>
            </a:hlinkClick>
          </p:cNvPr>
          <p:cNvSpPr txBox="1"/>
          <p:nvPr/>
        </p:nvSpPr>
        <p:spPr>
          <a:xfrm>
            <a:off x="5809384" y="7449866"/>
            <a:ext cx="972221" cy="1075285"/>
          </a:xfrm>
          <a:prstGeom prst="rect">
            <a:avLst/>
          </a:prstGeom>
          <a:solidFill>
            <a:srgbClr val="21EF7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ġ</a:t>
            </a:r>
            <a:endParaRPr/>
          </a:p>
        </p:txBody>
      </p:sp>
      <p:sp>
        <p:nvSpPr>
          <p:cNvPr id="9" name="s">
            <a:hlinkClick r:id="rId4" action="ppaction://hlinksldjump">
              <a:snd r:embed="rId5" name="Evil_Laugh_1-Timothy-64737261.wav"/>
            </a:hlinkClick>
          </p:cNvPr>
          <p:cNvSpPr txBox="1"/>
          <p:nvPr/>
        </p:nvSpPr>
        <p:spPr>
          <a:xfrm>
            <a:off x="8236061" y="7449864"/>
            <a:ext cx="972221" cy="1075285"/>
          </a:xfrm>
          <a:prstGeom prst="rect">
            <a:avLst/>
          </a:prstGeom>
          <a:solidFill>
            <a:srgbClr val="33CCFF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v</a:t>
            </a:r>
            <a:endParaRPr/>
          </a:p>
        </p:txBody>
      </p:sp>
      <p:sp>
        <p:nvSpPr>
          <p:cNvPr id="10" name="m">
            <a:hlinkClick r:id="rId4" action="ppaction://hlinksldjump">
              <a:snd r:embed="rId5" name="Evil_Laugh_1-Timothy-64737261.wav"/>
            </a:hlinkClick>
          </p:cNvPr>
          <p:cNvSpPr txBox="1"/>
          <p:nvPr/>
        </p:nvSpPr>
        <p:spPr>
          <a:xfrm>
            <a:off x="3382707" y="7449865"/>
            <a:ext cx="972221" cy="1075285"/>
          </a:xfrm>
          <a:prstGeom prst="rect">
            <a:avLst/>
          </a:prstGeom>
          <a:solidFill>
            <a:srgbClr val="FFD85B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g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817" y="2469550"/>
            <a:ext cx="5021183" cy="4665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roup"/>
          <p:cNvSpPr/>
          <p:nvPr/>
        </p:nvSpPr>
        <p:spPr>
          <a:xfrm>
            <a:off x="4406900" y="4077683"/>
            <a:ext cx="7276704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3"/>
                </a:lnTo>
                <a:lnTo>
                  <a:pt x="0" y="12823"/>
                </a:lnTo>
                <a:lnTo>
                  <a:pt x="1158" y="14772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pic>
        <p:nvPicPr>
          <p:cNvPr id="327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566" y="3314391"/>
            <a:ext cx="2820017" cy="282001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10070123" y="7936524"/>
            <a:ext cx="1488831" cy="844061"/>
          </a:xfrm>
          <a:prstGeom prst="actionButtonForwardNex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53" y="3583274"/>
            <a:ext cx="2587052" cy="2587052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Erġa’ pprova!"/>
          <p:cNvSpPr/>
          <p:nvPr/>
        </p:nvSpPr>
        <p:spPr>
          <a:xfrm>
            <a:off x="2757207" y="3420123"/>
            <a:ext cx="9057482" cy="2097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98" y="0"/>
                </a:moveTo>
                <a:cubicBezTo>
                  <a:pt x="2669" y="0"/>
                  <a:pt x="2565" y="451"/>
                  <a:pt x="2565" y="1005"/>
                </a:cubicBezTo>
                <a:lnTo>
                  <a:pt x="2565" y="19393"/>
                </a:lnTo>
                <a:lnTo>
                  <a:pt x="0" y="20390"/>
                </a:lnTo>
                <a:lnTo>
                  <a:pt x="2677" y="21432"/>
                </a:lnTo>
                <a:cubicBezTo>
                  <a:pt x="2712" y="21529"/>
                  <a:pt x="2752" y="21600"/>
                  <a:pt x="2798" y="21600"/>
                </a:cubicBezTo>
                <a:lnTo>
                  <a:pt x="21367" y="21600"/>
                </a:lnTo>
                <a:cubicBezTo>
                  <a:pt x="21496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496" y="0"/>
                  <a:pt x="21367" y="0"/>
                </a:cubicBezTo>
                <a:lnTo>
                  <a:pt x="279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Erġa’ pprova!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219200" y="7784124"/>
            <a:ext cx="1688123" cy="961292"/>
          </a:xfrm>
          <a:prstGeom prst="actionButtonBackPrevious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Ħares lejn l-istampa u ikklikkja l-ittra biex tibda l-kelm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501820"/>
          </a:xfrm>
          <a:prstGeom prst="rect">
            <a:avLst/>
          </a:prstGeom>
          <a:solidFill>
            <a:srgbClr val="002060"/>
          </a:solidFill>
          <a:ln w="9525">
            <a:round/>
          </a:ln>
        </p:spPr>
        <p:txBody>
          <a:bodyPr/>
          <a:lstStyle>
            <a:lvl1pPr algn="l" defTabSz="467359">
              <a:defRPr sz="3840" b="1" i="0">
                <a:solidFill>
                  <a:srgbClr val="FFFFFF"/>
                </a:solidFill>
                <a:effectLst>
                  <a:outerShdw blurRad="20320" dist="1016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Ħares lejn l-istampa. Ikklikkja l-ittra biex tibda l-kelma.</a:t>
            </a:r>
          </a:p>
        </p:txBody>
      </p:sp>
      <p:sp>
        <p:nvSpPr>
          <p:cNvPr id="18" name="m">
            <a:hlinkClick r:id="rId2" action="ppaction://hlinksldjump">
              <a:snd r:embed="rId3" name="dixie-horn_daniel-simion.wav"/>
            </a:hlinkClick>
          </p:cNvPr>
          <p:cNvSpPr txBox="1"/>
          <p:nvPr/>
        </p:nvSpPr>
        <p:spPr>
          <a:xfrm>
            <a:off x="5809384" y="7462297"/>
            <a:ext cx="972221" cy="1075285"/>
          </a:xfrm>
          <a:prstGeom prst="rect">
            <a:avLst/>
          </a:prstGeom>
          <a:solidFill>
            <a:srgbClr val="21EF7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l</a:t>
            </a:r>
            <a:endParaRPr/>
          </a:p>
        </p:txBody>
      </p:sp>
      <p:sp>
        <p:nvSpPr>
          <p:cNvPr id="19" name="s">
            <a:hlinkClick r:id="rId4" action="ppaction://hlinksldjump">
              <a:snd r:embed="rId5" name="Evil_Laugh_1-Timothy-64737261.wav"/>
            </a:hlinkClick>
          </p:cNvPr>
          <p:cNvSpPr txBox="1"/>
          <p:nvPr/>
        </p:nvSpPr>
        <p:spPr>
          <a:xfrm>
            <a:off x="8091431" y="7462296"/>
            <a:ext cx="972221" cy="1075285"/>
          </a:xfrm>
          <a:prstGeom prst="rect">
            <a:avLst/>
          </a:prstGeom>
          <a:solidFill>
            <a:srgbClr val="33CCFF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r</a:t>
            </a:r>
            <a:endParaRPr/>
          </a:p>
        </p:txBody>
      </p:sp>
      <p:sp>
        <p:nvSpPr>
          <p:cNvPr id="20" name="m">
            <a:hlinkClick r:id="rId4" action="ppaction://hlinksldjump">
              <a:snd r:embed="rId5" name="Evil_Laugh_1-Timothy-64737261.wav"/>
            </a:hlinkClick>
          </p:cNvPr>
          <p:cNvSpPr txBox="1"/>
          <p:nvPr/>
        </p:nvSpPr>
        <p:spPr>
          <a:xfrm>
            <a:off x="3382707" y="7462296"/>
            <a:ext cx="972221" cy="1075285"/>
          </a:xfrm>
          <a:prstGeom prst="rect">
            <a:avLst/>
          </a:prstGeom>
          <a:solidFill>
            <a:srgbClr val="FFD85B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t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88" r="4385"/>
          <a:stretch/>
        </p:blipFill>
        <p:spPr>
          <a:xfrm>
            <a:off x="4477871" y="2692400"/>
            <a:ext cx="4370294" cy="46096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roup"/>
          <p:cNvSpPr/>
          <p:nvPr/>
        </p:nvSpPr>
        <p:spPr>
          <a:xfrm>
            <a:off x="4406900" y="4077683"/>
            <a:ext cx="7276704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3"/>
                </a:lnTo>
                <a:lnTo>
                  <a:pt x="0" y="12823"/>
                </a:lnTo>
                <a:lnTo>
                  <a:pt x="1158" y="14772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pic>
        <p:nvPicPr>
          <p:cNvPr id="365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566" y="3314391"/>
            <a:ext cx="2820017" cy="282001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10070123" y="7866185"/>
            <a:ext cx="1488831" cy="844061"/>
          </a:xfrm>
          <a:prstGeom prst="actionButtonForwardNex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53" y="3583274"/>
            <a:ext cx="2345752" cy="2345751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Erġa’ pprova!"/>
          <p:cNvSpPr/>
          <p:nvPr/>
        </p:nvSpPr>
        <p:spPr>
          <a:xfrm>
            <a:off x="2865757" y="3420123"/>
            <a:ext cx="8949136" cy="2097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0" y="0"/>
                </a:moveTo>
                <a:cubicBezTo>
                  <a:pt x="2320" y="0"/>
                  <a:pt x="2215" y="451"/>
                  <a:pt x="2215" y="1005"/>
                </a:cubicBezTo>
                <a:lnTo>
                  <a:pt x="2215" y="13718"/>
                </a:lnTo>
                <a:lnTo>
                  <a:pt x="0" y="15724"/>
                </a:lnTo>
                <a:lnTo>
                  <a:pt x="2215" y="17730"/>
                </a:lnTo>
                <a:lnTo>
                  <a:pt x="2215" y="20599"/>
                </a:lnTo>
                <a:cubicBezTo>
                  <a:pt x="2215" y="21153"/>
                  <a:pt x="2320" y="21600"/>
                  <a:pt x="2450" y="21600"/>
                </a:cubicBezTo>
                <a:lnTo>
                  <a:pt x="21364" y="21600"/>
                </a:lnTo>
                <a:cubicBezTo>
                  <a:pt x="21494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494" y="0"/>
                  <a:pt x="21364" y="0"/>
                </a:cubicBezTo>
                <a:lnTo>
                  <a:pt x="2450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Erġa’ pprova!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937846" y="7795847"/>
            <a:ext cx="1688123" cy="961292"/>
          </a:xfrm>
          <a:prstGeom prst="actionButtonBackPrevious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Ħares lejn l-istampa u ikklikkja l-ittra biex tibda l-kelma."/>
          <p:cNvSpPr txBox="1">
            <a:spLocks/>
          </p:cNvSpPr>
          <p:nvPr/>
        </p:nvSpPr>
        <p:spPr>
          <a:xfrm>
            <a:off x="1014511" y="967730"/>
            <a:ext cx="11064678" cy="1501820"/>
          </a:xfrm>
          <a:prstGeom prst="rect">
            <a:avLst/>
          </a:prstGeom>
          <a:solidFill>
            <a:srgbClr val="002060"/>
          </a:solidFill>
          <a:ln w="9525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6735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4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20320" dist="10160" dir="5400000" rotWithShape="0">
                    <a:srgbClr val="000000">
                      <a:alpha val="30000"/>
                    </a:srgbClr>
                  </a:outerShdw>
                </a:effectLst>
                <a:uFillTx/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hangingPunct="1"/>
            <a:r>
              <a:rPr lang="en-GB"/>
              <a:t>Ħares lejn l-istampa. Ikklikkja l-ittra biex tibda l-kelma.</a:t>
            </a:r>
          </a:p>
        </p:txBody>
      </p:sp>
      <p:sp>
        <p:nvSpPr>
          <p:cNvPr id="7" name="m">
            <a:hlinkClick r:id="rId2" action="ppaction://hlinksldjump">
              <a:snd r:embed="rId3" name="Evil_Laugh_1-Timothy-64737261.wav"/>
            </a:hlinkClick>
          </p:cNvPr>
          <p:cNvSpPr txBox="1"/>
          <p:nvPr/>
        </p:nvSpPr>
        <p:spPr>
          <a:xfrm>
            <a:off x="5923302" y="7429431"/>
            <a:ext cx="972221" cy="1075285"/>
          </a:xfrm>
          <a:prstGeom prst="rect">
            <a:avLst/>
          </a:prstGeom>
          <a:solidFill>
            <a:srgbClr val="21EF7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b</a:t>
            </a:r>
            <a:endParaRPr/>
          </a:p>
        </p:txBody>
      </p:sp>
      <p:sp>
        <p:nvSpPr>
          <p:cNvPr id="9" name="s">
            <a:hlinkClick r:id="rId2" action="ppaction://hlinksldjump">
              <a:snd r:embed="rId3" name="Evil_Laugh_1-Timothy-64737261.wav"/>
            </a:hlinkClick>
          </p:cNvPr>
          <p:cNvSpPr txBox="1"/>
          <p:nvPr/>
        </p:nvSpPr>
        <p:spPr>
          <a:xfrm>
            <a:off x="8205349" y="7429430"/>
            <a:ext cx="972221" cy="1075285"/>
          </a:xfrm>
          <a:prstGeom prst="rect">
            <a:avLst/>
          </a:prstGeom>
          <a:solidFill>
            <a:srgbClr val="33CCFF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t</a:t>
            </a:r>
            <a:endParaRPr/>
          </a:p>
        </p:txBody>
      </p:sp>
      <p:sp>
        <p:nvSpPr>
          <p:cNvPr id="10" name="m">
            <a:hlinkClick r:id="rId4" action="ppaction://hlinksldjump">
              <a:snd r:embed="rId5" name="dixie-horn_daniel-simion.wav"/>
            </a:hlinkClick>
          </p:cNvPr>
          <p:cNvSpPr txBox="1"/>
          <p:nvPr/>
        </p:nvSpPr>
        <p:spPr>
          <a:xfrm>
            <a:off x="3496625" y="7429430"/>
            <a:ext cx="972221" cy="1075285"/>
          </a:xfrm>
          <a:prstGeom prst="rect">
            <a:avLst/>
          </a:prstGeom>
          <a:solidFill>
            <a:srgbClr val="FFD85B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d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3722" y="2823882"/>
            <a:ext cx="5001338" cy="4464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roup"/>
          <p:cNvSpPr/>
          <p:nvPr/>
        </p:nvSpPr>
        <p:spPr>
          <a:xfrm>
            <a:off x="4406900" y="4077683"/>
            <a:ext cx="7276704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3"/>
                </a:lnTo>
                <a:lnTo>
                  <a:pt x="0" y="12823"/>
                </a:lnTo>
                <a:lnTo>
                  <a:pt x="1158" y="14772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pic>
        <p:nvPicPr>
          <p:cNvPr id="383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566" y="3314391"/>
            <a:ext cx="2820017" cy="282001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10070123" y="7866185"/>
            <a:ext cx="1488831" cy="844061"/>
          </a:xfrm>
          <a:prstGeom prst="actionButtonForwardNex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53" y="3583274"/>
            <a:ext cx="2434872" cy="2434872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Erġa’ pprova!"/>
          <p:cNvSpPr/>
          <p:nvPr/>
        </p:nvSpPr>
        <p:spPr>
          <a:xfrm>
            <a:off x="2586177" y="3420123"/>
            <a:ext cx="9228535" cy="2097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86" y="0"/>
                </a:moveTo>
                <a:cubicBezTo>
                  <a:pt x="2960" y="0"/>
                  <a:pt x="2857" y="451"/>
                  <a:pt x="2857" y="1005"/>
                </a:cubicBezTo>
                <a:lnTo>
                  <a:pt x="2857" y="18719"/>
                </a:lnTo>
                <a:lnTo>
                  <a:pt x="0" y="20031"/>
                </a:lnTo>
                <a:lnTo>
                  <a:pt x="2949" y="21383"/>
                </a:lnTo>
                <a:cubicBezTo>
                  <a:pt x="2988" y="21512"/>
                  <a:pt x="3034" y="21600"/>
                  <a:pt x="3086" y="21600"/>
                </a:cubicBezTo>
                <a:lnTo>
                  <a:pt x="21371" y="21600"/>
                </a:lnTo>
                <a:cubicBezTo>
                  <a:pt x="21498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498" y="0"/>
                  <a:pt x="21371" y="0"/>
                </a:cubicBezTo>
                <a:lnTo>
                  <a:pt x="3086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 Erġa’ pprova!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030253" y="7795847"/>
            <a:ext cx="1688123" cy="961292"/>
          </a:xfrm>
          <a:prstGeom prst="actionButtonBackPrevious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Ħares lejn l-istampa u ikklikkja l-ittra biex tibda l-kelm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501820"/>
          </a:xfrm>
          <a:prstGeom prst="rect">
            <a:avLst/>
          </a:prstGeom>
          <a:solidFill>
            <a:srgbClr val="002060"/>
          </a:solidFill>
          <a:ln w="9525">
            <a:round/>
          </a:ln>
        </p:spPr>
        <p:txBody>
          <a:bodyPr/>
          <a:lstStyle>
            <a:lvl1pPr algn="l" defTabSz="467359">
              <a:defRPr sz="3840" b="1" i="0">
                <a:solidFill>
                  <a:srgbClr val="FFFFFF"/>
                </a:solidFill>
                <a:effectLst>
                  <a:outerShdw blurRad="20320" dist="1016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Ħares lejn l-istampa. Ikklikkja l-ittra biex tibda l-kelma.</a:t>
            </a:r>
          </a:p>
        </p:txBody>
      </p:sp>
      <p:sp>
        <p:nvSpPr>
          <p:cNvPr id="20" name="m">
            <a:hlinkClick r:id="rId2" action="ppaction://hlinksldjump">
              <a:snd r:embed="rId3" name="Evil_Laugh_1-Timothy-64737261.wav"/>
            </a:hlinkClick>
          </p:cNvPr>
          <p:cNvSpPr txBox="1"/>
          <p:nvPr/>
        </p:nvSpPr>
        <p:spPr>
          <a:xfrm>
            <a:off x="5911579" y="7435410"/>
            <a:ext cx="972221" cy="1075285"/>
          </a:xfrm>
          <a:prstGeom prst="rect">
            <a:avLst/>
          </a:prstGeom>
          <a:solidFill>
            <a:srgbClr val="21EF7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t</a:t>
            </a:r>
            <a:endParaRPr/>
          </a:p>
        </p:txBody>
      </p:sp>
      <p:sp>
        <p:nvSpPr>
          <p:cNvPr id="21" name="s">
            <a:hlinkClick r:id="rId4" action="ppaction://hlinksldjump">
              <a:snd r:embed="rId5" name="dixie-horn_daniel-simion.wav"/>
            </a:hlinkClick>
          </p:cNvPr>
          <p:cNvSpPr txBox="1"/>
          <p:nvPr/>
        </p:nvSpPr>
        <p:spPr>
          <a:xfrm>
            <a:off x="8193626" y="7435409"/>
            <a:ext cx="972221" cy="1075285"/>
          </a:xfrm>
          <a:prstGeom prst="rect">
            <a:avLst/>
          </a:prstGeom>
          <a:solidFill>
            <a:srgbClr val="33CCFF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k</a:t>
            </a:r>
            <a:endParaRPr/>
          </a:p>
        </p:txBody>
      </p:sp>
      <p:sp>
        <p:nvSpPr>
          <p:cNvPr id="22" name="m">
            <a:hlinkClick r:id="rId2" action="ppaction://hlinksldjump">
              <a:snd r:embed="rId3" name="Evil_Laugh_1-Timothy-64737261.wav"/>
            </a:hlinkClick>
          </p:cNvPr>
          <p:cNvSpPr txBox="1"/>
          <p:nvPr/>
        </p:nvSpPr>
        <p:spPr>
          <a:xfrm>
            <a:off x="3484902" y="7435409"/>
            <a:ext cx="972221" cy="1075285"/>
          </a:xfrm>
          <a:prstGeom prst="rect">
            <a:avLst/>
          </a:prstGeom>
          <a:solidFill>
            <a:srgbClr val="FFD85B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g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74" b="9245"/>
          <a:stretch/>
        </p:blipFill>
        <p:spPr>
          <a:xfrm>
            <a:off x="4101509" y="3146611"/>
            <a:ext cx="4592360" cy="3402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roup"/>
          <p:cNvSpPr/>
          <p:nvPr/>
        </p:nvSpPr>
        <p:spPr>
          <a:xfrm>
            <a:off x="4014356" y="4264058"/>
            <a:ext cx="7276704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3"/>
                </a:lnTo>
                <a:lnTo>
                  <a:pt x="0" y="12823"/>
                </a:lnTo>
                <a:lnTo>
                  <a:pt x="1158" y="14772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pic>
        <p:nvPicPr>
          <p:cNvPr id="218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53" y="3933823"/>
            <a:ext cx="2820017" cy="282001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Action Button: Forward or Next 1">
            <a:hlinkClick r:id="rId3" action="ppaction://hlinksldjump" highlightClick="1"/>
          </p:cNvPr>
          <p:cNvSpPr/>
          <p:nvPr/>
        </p:nvSpPr>
        <p:spPr>
          <a:xfrm>
            <a:off x="10070123" y="7866185"/>
            <a:ext cx="1488831" cy="844061"/>
          </a:xfrm>
          <a:prstGeom prst="actionButtonForwardNex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roup"/>
          <p:cNvSpPr/>
          <p:nvPr/>
        </p:nvSpPr>
        <p:spPr>
          <a:xfrm>
            <a:off x="4406900" y="4077683"/>
            <a:ext cx="7276704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3"/>
                </a:lnTo>
                <a:lnTo>
                  <a:pt x="0" y="12823"/>
                </a:lnTo>
                <a:lnTo>
                  <a:pt x="1158" y="14772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pic>
        <p:nvPicPr>
          <p:cNvPr id="401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566" y="3314391"/>
            <a:ext cx="2820017" cy="282001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10070123" y="7866185"/>
            <a:ext cx="1488831" cy="844061"/>
          </a:xfrm>
          <a:prstGeom prst="actionButtonForwardNex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53" y="3583274"/>
            <a:ext cx="2587052" cy="2587052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Erġa’ pprova!"/>
          <p:cNvSpPr/>
          <p:nvPr/>
        </p:nvSpPr>
        <p:spPr>
          <a:xfrm>
            <a:off x="2741739" y="3420123"/>
            <a:ext cx="9072960" cy="2097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43" y="0"/>
                </a:moveTo>
                <a:cubicBezTo>
                  <a:pt x="2915" y="0"/>
                  <a:pt x="2811" y="451"/>
                  <a:pt x="2811" y="1005"/>
                </a:cubicBezTo>
                <a:lnTo>
                  <a:pt x="2811" y="19671"/>
                </a:lnTo>
                <a:lnTo>
                  <a:pt x="0" y="20546"/>
                </a:lnTo>
                <a:lnTo>
                  <a:pt x="2932" y="21461"/>
                </a:lnTo>
                <a:cubicBezTo>
                  <a:pt x="2965" y="21542"/>
                  <a:pt x="3002" y="21600"/>
                  <a:pt x="3043" y="21600"/>
                </a:cubicBezTo>
                <a:lnTo>
                  <a:pt x="21368" y="21600"/>
                </a:lnTo>
                <a:cubicBezTo>
                  <a:pt x="21496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496" y="0"/>
                  <a:pt x="21368" y="0"/>
                </a:cubicBezTo>
                <a:lnTo>
                  <a:pt x="3043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 Erġa’ pprova!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926123" y="7842739"/>
            <a:ext cx="1688123" cy="961292"/>
          </a:xfrm>
          <a:prstGeom prst="actionButtonBackPrevious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Ħares lejn l-istampa u ikklikkja l-ittra biex tibda l-kelm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501820"/>
          </a:xfrm>
          <a:prstGeom prst="rect">
            <a:avLst/>
          </a:prstGeom>
          <a:solidFill>
            <a:srgbClr val="002060"/>
          </a:solidFill>
          <a:ln w="9525">
            <a:round/>
          </a:ln>
        </p:spPr>
        <p:txBody>
          <a:bodyPr/>
          <a:lstStyle>
            <a:lvl1pPr algn="l" defTabSz="467359">
              <a:defRPr sz="3840" b="1" i="0">
                <a:solidFill>
                  <a:srgbClr val="FFFFFF"/>
                </a:solidFill>
                <a:effectLst>
                  <a:outerShdw blurRad="20320" dist="1016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Ħares lejn l-istampa. Ikklikkja l-ittra biex tibda l-kelma.</a:t>
            </a:r>
          </a:p>
        </p:txBody>
      </p:sp>
      <p:sp>
        <p:nvSpPr>
          <p:cNvPr id="7" name="m">
            <a:hlinkClick r:id="rId2" action="ppaction://hlinksldjump">
              <a:snd r:embed="rId3" name="dixie-horn_daniel-simion.wav"/>
            </a:hlinkClick>
          </p:cNvPr>
          <p:cNvSpPr txBox="1"/>
          <p:nvPr/>
        </p:nvSpPr>
        <p:spPr>
          <a:xfrm>
            <a:off x="5896371" y="7429431"/>
            <a:ext cx="972221" cy="1075285"/>
          </a:xfrm>
          <a:prstGeom prst="rect">
            <a:avLst/>
          </a:prstGeom>
          <a:solidFill>
            <a:srgbClr val="21EF7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q</a:t>
            </a:r>
            <a:endParaRPr/>
          </a:p>
        </p:txBody>
      </p:sp>
      <p:sp>
        <p:nvSpPr>
          <p:cNvPr id="9" name="s">
            <a:hlinkClick r:id="rId4" action="ppaction://hlinksldjump">
              <a:snd r:embed="rId5" name="Evil_Laugh_1-Timothy-64737261.wav"/>
            </a:hlinkClick>
          </p:cNvPr>
          <p:cNvSpPr txBox="1"/>
          <p:nvPr/>
        </p:nvSpPr>
        <p:spPr>
          <a:xfrm>
            <a:off x="8178418" y="7429430"/>
            <a:ext cx="972221" cy="1075285"/>
          </a:xfrm>
          <a:prstGeom prst="rect">
            <a:avLst/>
          </a:prstGeom>
          <a:solidFill>
            <a:srgbClr val="33CCFF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k</a:t>
            </a:r>
            <a:endParaRPr/>
          </a:p>
        </p:txBody>
      </p:sp>
      <p:sp>
        <p:nvSpPr>
          <p:cNvPr id="10" name="m">
            <a:hlinkClick r:id="rId4" action="ppaction://hlinksldjump">
              <a:snd r:embed="rId5" name="Evil_Laugh_1-Timothy-64737261.wav"/>
            </a:hlinkClick>
          </p:cNvPr>
          <p:cNvSpPr txBox="1"/>
          <p:nvPr/>
        </p:nvSpPr>
        <p:spPr>
          <a:xfrm>
            <a:off x="3469694" y="7429430"/>
            <a:ext cx="972221" cy="1075285"/>
          </a:xfrm>
          <a:prstGeom prst="rect">
            <a:avLst/>
          </a:prstGeom>
          <a:solidFill>
            <a:srgbClr val="FFD85B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a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584" y="2931459"/>
            <a:ext cx="1727794" cy="4267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roup"/>
          <p:cNvSpPr/>
          <p:nvPr/>
        </p:nvSpPr>
        <p:spPr>
          <a:xfrm>
            <a:off x="4406900" y="4077683"/>
            <a:ext cx="7276704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3"/>
                </a:lnTo>
                <a:lnTo>
                  <a:pt x="0" y="12823"/>
                </a:lnTo>
                <a:lnTo>
                  <a:pt x="1158" y="14772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pic>
        <p:nvPicPr>
          <p:cNvPr id="419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566" y="3314391"/>
            <a:ext cx="2820017" cy="282001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10070123" y="7866185"/>
            <a:ext cx="1488831" cy="844061"/>
          </a:xfrm>
          <a:prstGeom prst="actionButtonForwardNex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53" y="3583274"/>
            <a:ext cx="2587052" cy="2587052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Erġa’ pprova!"/>
          <p:cNvSpPr/>
          <p:nvPr/>
        </p:nvSpPr>
        <p:spPr>
          <a:xfrm>
            <a:off x="2741739" y="3420123"/>
            <a:ext cx="9072960" cy="2097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43" y="0"/>
                </a:moveTo>
                <a:cubicBezTo>
                  <a:pt x="2915" y="0"/>
                  <a:pt x="2811" y="451"/>
                  <a:pt x="2811" y="1005"/>
                </a:cubicBezTo>
                <a:lnTo>
                  <a:pt x="2811" y="19671"/>
                </a:lnTo>
                <a:lnTo>
                  <a:pt x="0" y="20546"/>
                </a:lnTo>
                <a:lnTo>
                  <a:pt x="2932" y="21461"/>
                </a:lnTo>
                <a:cubicBezTo>
                  <a:pt x="2965" y="21542"/>
                  <a:pt x="3002" y="21600"/>
                  <a:pt x="3043" y="21600"/>
                </a:cubicBezTo>
                <a:lnTo>
                  <a:pt x="21368" y="21600"/>
                </a:lnTo>
                <a:cubicBezTo>
                  <a:pt x="21496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496" y="0"/>
                  <a:pt x="21368" y="0"/>
                </a:cubicBezTo>
                <a:lnTo>
                  <a:pt x="3043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 Erġa’ pprova!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926123" y="7807570"/>
            <a:ext cx="1688123" cy="961292"/>
          </a:xfrm>
          <a:prstGeom prst="actionButtonBackPrevious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animated-waving-image-0072.gif" descr="animated-waving-image-0072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75816" y="3054200"/>
            <a:ext cx="2723190" cy="1524987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Saħħa!"/>
          <p:cNvSpPr/>
          <p:nvPr/>
        </p:nvSpPr>
        <p:spPr>
          <a:xfrm>
            <a:off x="4107369" y="4639531"/>
            <a:ext cx="5765404" cy="2550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87" y="0"/>
                </a:moveTo>
                <a:lnTo>
                  <a:pt x="8975" y="5196"/>
                </a:lnTo>
                <a:lnTo>
                  <a:pt x="306" y="5196"/>
                </a:lnTo>
                <a:cubicBezTo>
                  <a:pt x="137" y="5196"/>
                  <a:pt x="0" y="5476"/>
                  <a:pt x="0" y="5820"/>
                </a:cubicBezTo>
                <a:lnTo>
                  <a:pt x="0" y="20976"/>
                </a:lnTo>
                <a:cubicBezTo>
                  <a:pt x="0" y="21320"/>
                  <a:pt x="137" y="21600"/>
                  <a:pt x="306" y="21600"/>
                </a:cubicBezTo>
                <a:lnTo>
                  <a:pt x="21294" y="21600"/>
                </a:lnTo>
                <a:cubicBezTo>
                  <a:pt x="21463" y="21600"/>
                  <a:pt x="21600" y="21320"/>
                  <a:pt x="21600" y="20976"/>
                </a:cubicBezTo>
                <a:lnTo>
                  <a:pt x="21600" y="5820"/>
                </a:lnTo>
                <a:cubicBezTo>
                  <a:pt x="21600" y="5476"/>
                  <a:pt x="21463" y="5196"/>
                  <a:pt x="21294" y="5196"/>
                </a:cubicBezTo>
                <a:lnTo>
                  <a:pt x="10200" y="5196"/>
                </a:lnTo>
                <a:lnTo>
                  <a:pt x="9587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 err="1"/>
              <a:t>Saħħa</a:t>
            </a:r>
            <a:r>
              <a:rPr dirty="0"/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0C20D4-86F1-4903-861D-893E098DCF09}"/>
              </a:ext>
            </a:extLst>
          </p:cNvPr>
          <p:cNvSpPr txBox="1"/>
          <p:nvPr/>
        </p:nvSpPr>
        <p:spPr>
          <a:xfrm>
            <a:off x="7499006" y="8178396"/>
            <a:ext cx="391934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mt-MT" dirty="0"/>
              <a:t>m</a:t>
            </a:r>
            <a:r>
              <a:rPr kumimoji="0" lang="mt-MT" sz="3600" b="0" i="0" u="none" strike="noStrike" cap="none" spc="0" normalizeH="0" baseline="0" dirty="0">
                <a:ln>
                  <a:noFill/>
                </a:ln>
                <a:solidFill>
                  <a:srgbClr val="006288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alti.skola.edu.mt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6288"/>
              </a:solidFill>
              <a:effectLst/>
              <a:uFillTx/>
              <a:latin typeface="+mj-lt"/>
              <a:ea typeface="+mj-ea"/>
              <a:cs typeface="+mj-cs"/>
              <a:sym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26228"/>
            <a:ext cx="2542270" cy="254227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Erġa’ pprova!"/>
          <p:cNvSpPr/>
          <p:nvPr/>
        </p:nvSpPr>
        <p:spPr>
          <a:xfrm>
            <a:off x="2730900" y="3858220"/>
            <a:ext cx="9303545" cy="2037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84" y="0"/>
                </a:moveTo>
                <a:cubicBezTo>
                  <a:pt x="2059" y="0"/>
                  <a:pt x="1957" y="464"/>
                  <a:pt x="1957" y="1035"/>
                </a:cubicBezTo>
                <a:lnTo>
                  <a:pt x="1957" y="17308"/>
                </a:lnTo>
                <a:lnTo>
                  <a:pt x="0" y="19222"/>
                </a:lnTo>
                <a:lnTo>
                  <a:pt x="2008" y="21192"/>
                </a:lnTo>
                <a:cubicBezTo>
                  <a:pt x="2049" y="21434"/>
                  <a:pt x="2111" y="21600"/>
                  <a:pt x="2184" y="21600"/>
                </a:cubicBezTo>
                <a:lnTo>
                  <a:pt x="21373" y="21600"/>
                </a:lnTo>
                <a:cubicBezTo>
                  <a:pt x="21498" y="21600"/>
                  <a:pt x="21600" y="21136"/>
                  <a:pt x="21600" y="20565"/>
                </a:cubicBezTo>
                <a:lnTo>
                  <a:pt x="21600" y="1035"/>
                </a:lnTo>
                <a:cubicBezTo>
                  <a:pt x="21600" y="464"/>
                  <a:pt x="21498" y="0"/>
                  <a:pt x="21373" y="0"/>
                </a:cubicBezTo>
                <a:lnTo>
                  <a:pt x="2184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Erġa’ pprova!</a:t>
            </a:r>
          </a:p>
        </p:txBody>
      </p:sp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1042777" y="7748955"/>
            <a:ext cx="1688123" cy="961292"/>
          </a:xfrm>
          <a:prstGeom prst="actionButtonBackPrevious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Ħares lejn l-istampa u ikklikkja l-ittra biex tibda l-kelma."/>
          <p:cNvSpPr txBox="1">
            <a:spLocks/>
          </p:cNvSpPr>
          <p:nvPr/>
        </p:nvSpPr>
        <p:spPr>
          <a:xfrm>
            <a:off x="979342" y="1007714"/>
            <a:ext cx="11064678" cy="1501820"/>
          </a:xfrm>
          <a:prstGeom prst="rect">
            <a:avLst/>
          </a:prstGeom>
          <a:solidFill>
            <a:srgbClr val="002060"/>
          </a:solidFill>
          <a:ln w="9525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6735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4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20320" dist="10160" dir="5400000" rotWithShape="0">
                    <a:srgbClr val="000000">
                      <a:alpha val="30000"/>
                    </a:srgbClr>
                  </a:outerShdw>
                </a:effectLst>
                <a:uFillTx/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hangingPunct="1"/>
            <a:r>
              <a:rPr lang="en-GB"/>
              <a:t>Ħares lejn l-istampa. Ikklikkja l-ittra biex tibda l-kelma.</a:t>
            </a:r>
          </a:p>
        </p:txBody>
      </p:sp>
      <p:sp>
        <p:nvSpPr>
          <p:cNvPr id="8" name="m">
            <a:hlinkClick r:id="rId2" action="ppaction://hlinksldjump">
              <a:snd r:embed="rId3" name="Evil_Laugh_1-Timothy-64737261.wav"/>
            </a:hlinkClick>
          </p:cNvPr>
          <p:cNvSpPr txBox="1"/>
          <p:nvPr/>
        </p:nvSpPr>
        <p:spPr>
          <a:xfrm>
            <a:off x="5911202" y="7443551"/>
            <a:ext cx="972221" cy="1075285"/>
          </a:xfrm>
          <a:prstGeom prst="rect">
            <a:avLst/>
          </a:prstGeom>
          <a:solidFill>
            <a:srgbClr val="21EF7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b</a:t>
            </a:r>
          </a:p>
        </p:txBody>
      </p:sp>
      <p:sp>
        <p:nvSpPr>
          <p:cNvPr id="9" name="s">
            <a:hlinkClick r:id="rId2" action="ppaction://hlinksldjump">
              <a:snd r:embed="rId3" name="Evil_Laugh_1-Timothy-64737261.wav"/>
            </a:hlinkClick>
          </p:cNvPr>
          <p:cNvSpPr txBox="1"/>
          <p:nvPr/>
        </p:nvSpPr>
        <p:spPr>
          <a:xfrm>
            <a:off x="8441409" y="7443551"/>
            <a:ext cx="972221" cy="1075285"/>
          </a:xfrm>
          <a:prstGeom prst="rect">
            <a:avLst/>
          </a:prstGeom>
          <a:solidFill>
            <a:srgbClr val="A2F0F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ħ</a:t>
            </a:r>
          </a:p>
        </p:txBody>
      </p:sp>
      <p:sp>
        <p:nvSpPr>
          <p:cNvPr id="10" name="m">
            <a:hlinkClick r:id="rId4" action="ppaction://hlinksldjump">
              <a:snd r:embed="rId5" name="dixie-horn_daniel-simion.wav"/>
            </a:hlinkClick>
          </p:cNvPr>
          <p:cNvSpPr txBox="1"/>
          <p:nvPr/>
        </p:nvSpPr>
        <p:spPr>
          <a:xfrm>
            <a:off x="3380995" y="7443551"/>
            <a:ext cx="972221" cy="1075285"/>
          </a:xfrm>
          <a:prstGeom prst="rect">
            <a:avLst/>
          </a:prstGeom>
          <a:solidFill>
            <a:srgbClr val="FFD85B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p</a:t>
            </a:r>
            <a:endParaRPr/>
          </a:p>
        </p:txBody>
      </p:sp>
      <p:pic>
        <p:nvPicPr>
          <p:cNvPr id="2050" name="Picture 2" descr="Image result for pajamas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5687" y="2871517"/>
            <a:ext cx="31432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roup"/>
          <p:cNvSpPr/>
          <p:nvPr/>
        </p:nvSpPr>
        <p:spPr>
          <a:xfrm>
            <a:off x="4014356" y="4264058"/>
            <a:ext cx="7276704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3"/>
                </a:lnTo>
                <a:lnTo>
                  <a:pt x="0" y="12823"/>
                </a:lnTo>
                <a:lnTo>
                  <a:pt x="1158" y="14772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pic>
        <p:nvPicPr>
          <p:cNvPr id="236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53" y="3933823"/>
            <a:ext cx="2820017" cy="282001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10070123" y="7866185"/>
            <a:ext cx="1488831" cy="844061"/>
          </a:xfrm>
          <a:prstGeom prst="actionButtonForwardNex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26228"/>
            <a:ext cx="2542270" cy="2542270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Erġa’ pprova!"/>
          <p:cNvSpPr/>
          <p:nvPr/>
        </p:nvSpPr>
        <p:spPr>
          <a:xfrm>
            <a:off x="2730900" y="3858220"/>
            <a:ext cx="9303545" cy="2037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84" y="0"/>
                </a:moveTo>
                <a:cubicBezTo>
                  <a:pt x="2059" y="0"/>
                  <a:pt x="1957" y="464"/>
                  <a:pt x="1957" y="1035"/>
                </a:cubicBezTo>
                <a:lnTo>
                  <a:pt x="1957" y="17308"/>
                </a:lnTo>
                <a:lnTo>
                  <a:pt x="0" y="19222"/>
                </a:lnTo>
                <a:lnTo>
                  <a:pt x="2008" y="21192"/>
                </a:lnTo>
                <a:cubicBezTo>
                  <a:pt x="2049" y="21434"/>
                  <a:pt x="2111" y="21600"/>
                  <a:pt x="2184" y="21600"/>
                </a:cubicBezTo>
                <a:lnTo>
                  <a:pt x="21373" y="21600"/>
                </a:lnTo>
                <a:cubicBezTo>
                  <a:pt x="21498" y="21600"/>
                  <a:pt x="21600" y="21136"/>
                  <a:pt x="21600" y="20565"/>
                </a:cubicBezTo>
                <a:lnTo>
                  <a:pt x="21600" y="1035"/>
                </a:lnTo>
                <a:cubicBezTo>
                  <a:pt x="21600" y="464"/>
                  <a:pt x="21498" y="0"/>
                  <a:pt x="21373" y="0"/>
                </a:cubicBezTo>
                <a:lnTo>
                  <a:pt x="2184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Erġa’ pprova!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042777" y="7795847"/>
            <a:ext cx="1688123" cy="961292"/>
          </a:xfrm>
          <a:prstGeom prst="actionButtonBackPrevious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Ħares lejn l-istampa u ikklikkja l-ittra biex tibda l-kelma."/>
          <p:cNvSpPr txBox="1">
            <a:spLocks/>
          </p:cNvSpPr>
          <p:nvPr/>
        </p:nvSpPr>
        <p:spPr>
          <a:xfrm>
            <a:off x="970061" y="998641"/>
            <a:ext cx="11064678" cy="1501820"/>
          </a:xfrm>
          <a:prstGeom prst="rect">
            <a:avLst/>
          </a:prstGeom>
          <a:solidFill>
            <a:srgbClr val="002060"/>
          </a:solidFill>
          <a:ln w="9525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6735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4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20320" dist="10160" dir="5400000" rotWithShape="0">
                    <a:srgbClr val="000000">
                      <a:alpha val="30000"/>
                    </a:srgbClr>
                  </a:outerShdw>
                </a:effectLst>
                <a:uFillTx/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hangingPunct="1"/>
            <a:r>
              <a:rPr lang="en-GB"/>
              <a:t>Ħares lejn l-istampa. Ikklikkja l-ittra biex tibda l-kelma.</a:t>
            </a:r>
          </a:p>
        </p:txBody>
      </p:sp>
      <p:sp>
        <p:nvSpPr>
          <p:cNvPr id="8" name="m">
            <a:hlinkClick r:id="rId2" action="ppaction://hlinksldjump">
              <a:snd r:embed="rId3" name="dixie-horn_daniel-simion.wav"/>
            </a:hlinkClick>
          </p:cNvPr>
          <p:cNvSpPr txBox="1"/>
          <p:nvPr/>
        </p:nvSpPr>
        <p:spPr>
          <a:xfrm>
            <a:off x="6049008" y="7408507"/>
            <a:ext cx="972221" cy="1075285"/>
          </a:xfrm>
          <a:prstGeom prst="rect">
            <a:avLst/>
          </a:prstGeom>
          <a:solidFill>
            <a:srgbClr val="21EF7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ġ</a:t>
            </a:r>
            <a:endParaRPr/>
          </a:p>
        </p:txBody>
      </p:sp>
      <p:sp>
        <p:nvSpPr>
          <p:cNvPr id="9" name="s">
            <a:hlinkClick r:id="rId4" action="ppaction://hlinksldjump">
              <a:snd r:embed="rId5" name="Evil_Laugh_1-Timothy-64737261.wav"/>
            </a:hlinkClick>
          </p:cNvPr>
          <p:cNvSpPr txBox="1"/>
          <p:nvPr/>
        </p:nvSpPr>
        <p:spPr>
          <a:xfrm>
            <a:off x="8472868" y="7408507"/>
            <a:ext cx="972221" cy="1075285"/>
          </a:xfrm>
          <a:prstGeom prst="rect">
            <a:avLst/>
          </a:prstGeom>
          <a:solidFill>
            <a:srgbClr val="33CCFF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k</a:t>
            </a:r>
            <a:endParaRPr/>
          </a:p>
        </p:txBody>
      </p:sp>
      <p:sp>
        <p:nvSpPr>
          <p:cNvPr id="10" name="m">
            <a:hlinkClick r:id="rId4" action="ppaction://hlinksldjump">
              <a:snd r:embed="rId5" name="Evil_Laugh_1-Timothy-64737261.wav"/>
            </a:hlinkClick>
          </p:cNvPr>
          <p:cNvSpPr txBox="1"/>
          <p:nvPr/>
        </p:nvSpPr>
        <p:spPr>
          <a:xfrm>
            <a:off x="3519640" y="7408507"/>
            <a:ext cx="972221" cy="1075285"/>
          </a:xfrm>
          <a:prstGeom prst="rect">
            <a:avLst/>
          </a:prstGeom>
          <a:solidFill>
            <a:srgbClr val="FFD85B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g</a:t>
            </a:r>
            <a:endParaRPr/>
          </a:p>
        </p:txBody>
      </p:sp>
      <p:pic>
        <p:nvPicPr>
          <p:cNvPr id="3074" name="Picture 2" descr="Image result for jacket clipart transpar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1861" y="2798482"/>
            <a:ext cx="3895725" cy="431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roup"/>
          <p:cNvSpPr/>
          <p:nvPr/>
        </p:nvSpPr>
        <p:spPr>
          <a:xfrm>
            <a:off x="4652497" y="3721011"/>
            <a:ext cx="7276704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3"/>
                </a:lnTo>
                <a:lnTo>
                  <a:pt x="0" y="12823"/>
                </a:lnTo>
                <a:lnTo>
                  <a:pt x="1158" y="14772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pic>
        <p:nvPicPr>
          <p:cNvPr id="254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381" y="3390776"/>
            <a:ext cx="2820018" cy="282001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10070123" y="7866185"/>
            <a:ext cx="1488831" cy="844061"/>
          </a:xfrm>
          <a:prstGeom prst="actionButtonForwardNex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Craft">
  <a:themeElements>
    <a:clrScheme name="Craft">
      <a:dk1>
        <a:srgbClr val="888888"/>
      </a:dk1>
      <a:lt1>
        <a:srgbClr val="006288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raft">
  <a:themeElements>
    <a:clrScheme name="Craft">
      <a:dk1>
        <a:srgbClr val="000000"/>
      </a:dk1>
      <a:lt1>
        <a:srgbClr val="FFFFFF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229</Words>
  <Application>Microsoft Office PowerPoint</Application>
  <PresentationFormat>Custom</PresentationFormat>
  <Paragraphs>70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Comic Sans MS</vt:lpstr>
      <vt:lpstr>Georgia</vt:lpstr>
      <vt:lpstr>Helvetica Neue</vt:lpstr>
      <vt:lpstr>Marker Felt</vt:lpstr>
      <vt:lpstr>Craft</vt:lpstr>
      <vt:lpstr>Biex tibda?</vt:lpstr>
      <vt:lpstr>Ħares lejn l-istampa. Ikklikkja l-ittra biex tibda l-kelma.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Ħares lejn l-istampa. Ikklikkja l-ittra biex tibda l-kelma.</vt:lpstr>
      <vt:lpstr>PowerPoint Presentation</vt:lpstr>
      <vt:lpstr>PowerPoint Presentation</vt:lpstr>
      <vt:lpstr>Ħares lejn l-istampa. Ikklikkja l-ittra biex tibda l-kelma.</vt:lpstr>
      <vt:lpstr>PowerPoint Presentation</vt:lpstr>
      <vt:lpstr>PowerPoint Presentation</vt:lpstr>
      <vt:lpstr>Ħares lejn l-istampa. Ikklikkja l-ittra biex tibda l-kelma.</vt:lpstr>
      <vt:lpstr>PowerPoint Presentation</vt:lpstr>
      <vt:lpstr>PowerPoint Presentation</vt:lpstr>
      <vt:lpstr>Ħares lejn l-istampa. Ikklikkja l-ittra biex tibda l-kelma.</vt:lpstr>
      <vt:lpstr>PowerPoint Presentation</vt:lpstr>
      <vt:lpstr>PowerPoint Presentation</vt:lpstr>
      <vt:lpstr>Ħares lejn l-istampa. Ikklikkja l-ittra biex tibda l-kelma.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Ħares lejn l-istampa. Ikklikkja l-ittra biex tibda l-kelma.</vt:lpstr>
      <vt:lpstr>PowerPoint Presentation</vt:lpstr>
      <vt:lpstr>PowerPoint Presentation</vt:lpstr>
      <vt:lpstr>Ħares lejn l-istampa. Ikklikkja l-ittra biex tibda l-kelma.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Biex tibda?</dc:title>
  <dc:creator>Paul Gatt</dc:creator>
  <cp:lastModifiedBy>Microsoft account</cp:lastModifiedBy>
  <cp:revision>35</cp:revision>
  <dcterms:modified xsi:type="dcterms:W3CDTF">2022-01-10T07:36:37Z</dcterms:modified>
</cp:coreProperties>
</file>