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61" r:id="rId5"/>
    <p:sldId id="262" r:id="rId6"/>
    <p:sldId id="269" r:id="rId7"/>
    <p:sldId id="272" r:id="rId8"/>
    <p:sldId id="275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halk_line-1.png" descr="chalk_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0"/>
            <a:ext cx="3226594" cy="688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halk_line-2.png" descr="chalk_lin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844" y="929001"/>
            <a:ext cx="7346156" cy="5578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scrapbook_cover_title_hi.png" descr="scrapbook_cover_title_hi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0690" y="1955602"/>
            <a:ext cx="11025188" cy="293786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190625" y="2080617"/>
            <a:ext cx="9810750" cy="1607344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714750"/>
            <a:ext cx="9810750" cy="91975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72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160729" algn="ctr">
              <a:spcBef>
                <a:spcPts val="0"/>
              </a:spcBef>
              <a:buSzTx/>
              <a:buNone/>
              <a:defRPr sz="2672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321457" algn="ctr">
              <a:spcBef>
                <a:spcPts val="0"/>
              </a:spcBef>
              <a:buSzTx/>
              <a:buNone/>
              <a:defRPr sz="2672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482186" algn="ctr">
              <a:spcBef>
                <a:spcPts val="0"/>
              </a:spcBef>
              <a:buSzTx/>
              <a:buNone/>
              <a:defRPr sz="2672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642915" algn="ctr">
              <a:spcBef>
                <a:spcPts val="0"/>
              </a:spcBef>
              <a:buSzTx/>
              <a:buNone/>
              <a:defRPr sz="2672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Object"/>
          <p:cNvSpPr txBox="1">
            <a:spLocks noGrp="1"/>
          </p:cNvSpPr>
          <p:nvPr>
            <p:ph idx="3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Marker Felt"/>
              </a:defRPr>
            </a:pPr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369352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6232922"/>
            <a:ext cx="11060906" cy="20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wave-line.png" descr="wave-line.png"/>
          <p:cNvPicPr>
            <a:picLocks noChangeAspect="1"/>
          </p:cNvPicPr>
          <p:nvPr/>
        </p:nvPicPr>
        <p:blipFill>
          <a:blip r:embed="rId3"/>
          <a:srcRect l="16094" t="82" r="38169" b="72"/>
          <a:stretch>
            <a:fillRect/>
          </a:stretch>
        </p:blipFill>
        <p:spPr>
          <a:xfrm>
            <a:off x="749812" y="419776"/>
            <a:ext cx="10656578" cy="9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7" name="wave-line.png" descr="wave-line.png"/>
          <p:cNvPicPr>
            <a:picLocks noChangeAspect="1"/>
          </p:cNvPicPr>
          <p:nvPr/>
        </p:nvPicPr>
        <p:blipFill>
          <a:blip r:embed="rId3"/>
          <a:srcRect l="16504" r="50434"/>
          <a:stretch>
            <a:fillRect/>
          </a:stretch>
        </p:blipFill>
        <p:spPr>
          <a:xfrm rot="5400000">
            <a:off x="-2204298" y="3278532"/>
            <a:ext cx="5777509" cy="1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ots-line-cropped.png" descr="dots-line-cropped.png"/>
          <p:cNvPicPr>
            <a:picLocks noChangeAspect="1"/>
          </p:cNvPicPr>
          <p:nvPr/>
        </p:nvPicPr>
        <p:blipFill>
          <a:blip r:embed="rId4"/>
          <a:srcRect l="4761" t="2928" r="10188"/>
          <a:stretch>
            <a:fillRect/>
          </a:stretch>
        </p:blipFill>
        <p:spPr>
          <a:xfrm rot="16199985">
            <a:off x="-2836651" y="3330761"/>
            <a:ext cx="6858001" cy="196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ots-line-cropped.png" descr="dots-line-cropped.png"/>
          <p:cNvPicPr>
            <a:picLocks noChangeAspect="1"/>
          </p:cNvPicPr>
          <p:nvPr/>
        </p:nvPicPr>
        <p:blipFill>
          <a:blip r:embed="rId4"/>
          <a:srcRect t="5872" b="5892"/>
          <a:stretch>
            <a:fillRect/>
          </a:stretch>
        </p:blipFill>
        <p:spPr>
          <a:xfrm rot="21599984">
            <a:off x="654843" y="330404"/>
            <a:ext cx="10751350" cy="1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ots-line-cropped.png" descr="dots-line-cropped.png"/>
          <p:cNvPicPr>
            <a:picLocks noChangeAspect="1"/>
          </p:cNvPicPr>
          <p:nvPr/>
        </p:nvPicPr>
        <p:blipFill>
          <a:blip r:embed="rId4"/>
          <a:srcRect l="53986" t="2927" r="41140"/>
          <a:stretch>
            <a:fillRect/>
          </a:stretch>
        </p:blipFill>
        <p:spPr>
          <a:xfrm rot="21599984">
            <a:off x="11662172" y="6335611"/>
            <a:ext cx="523876" cy="147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dots-line-cropped.png" descr="dots-line-cropped.png"/>
          <p:cNvPicPr>
            <a:picLocks noChangeAspect="1"/>
          </p:cNvPicPr>
          <p:nvPr/>
        </p:nvPicPr>
        <p:blipFill>
          <a:blip r:embed="rId4"/>
          <a:srcRect l="37929" t="2926" r="56976"/>
          <a:stretch>
            <a:fillRect/>
          </a:stretch>
        </p:blipFill>
        <p:spPr>
          <a:xfrm rot="21599984">
            <a:off x="5954" y="6335615"/>
            <a:ext cx="547688" cy="147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lines-vert-line.png" descr="lines-vert-line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94281" y="254496"/>
            <a:ext cx="297656" cy="613469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190625" y="3178507"/>
            <a:ext cx="9810750" cy="49205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/>
            </a:lvl1pPr>
          </a:lstStyle>
          <a:p>
            <a:r>
              <a:t>“Type a quote here.”</a:t>
            </a:r>
          </a:p>
        </p:txBody>
      </p:sp>
      <p:sp>
        <p:nvSpPr>
          <p:cNvPr id="164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</a:lstStyle>
          <a:p>
            <a:r>
              <a:t>–Johnny Appleseed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376491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6232922"/>
            <a:ext cx="11060906" cy="20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wave-line.png" descr="wave-line.png"/>
          <p:cNvPicPr>
            <a:picLocks noChangeAspect="1"/>
          </p:cNvPicPr>
          <p:nvPr/>
        </p:nvPicPr>
        <p:blipFill>
          <a:blip r:embed="rId3"/>
          <a:srcRect l="16094" t="82" r="38169" b="72"/>
          <a:stretch>
            <a:fillRect/>
          </a:stretch>
        </p:blipFill>
        <p:spPr>
          <a:xfrm>
            <a:off x="749812" y="419776"/>
            <a:ext cx="10656578" cy="9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4" name="wave-line.png" descr="wave-line.png"/>
          <p:cNvPicPr>
            <a:picLocks noChangeAspect="1"/>
          </p:cNvPicPr>
          <p:nvPr/>
        </p:nvPicPr>
        <p:blipFill>
          <a:blip r:embed="rId3"/>
          <a:srcRect l="16504" r="50434"/>
          <a:stretch>
            <a:fillRect/>
          </a:stretch>
        </p:blipFill>
        <p:spPr>
          <a:xfrm rot="5400000">
            <a:off x="-2204298" y="3278532"/>
            <a:ext cx="5777509" cy="1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ots-line-cropped.png" descr="dots-line-cropped.png"/>
          <p:cNvPicPr>
            <a:picLocks noChangeAspect="1"/>
          </p:cNvPicPr>
          <p:nvPr/>
        </p:nvPicPr>
        <p:blipFill>
          <a:blip r:embed="rId4"/>
          <a:srcRect l="4761" t="2928" r="10188"/>
          <a:stretch>
            <a:fillRect/>
          </a:stretch>
        </p:blipFill>
        <p:spPr>
          <a:xfrm rot="16199985">
            <a:off x="-2836651" y="3330761"/>
            <a:ext cx="6858001" cy="196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ots-line-cropped.png" descr="dots-line-cropped.png"/>
          <p:cNvPicPr>
            <a:picLocks noChangeAspect="1"/>
          </p:cNvPicPr>
          <p:nvPr/>
        </p:nvPicPr>
        <p:blipFill>
          <a:blip r:embed="rId4"/>
          <a:srcRect t="5872" b="5892"/>
          <a:stretch>
            <a:fillRect/>
          </a:stretch>
        </p:blipFill>
        <p:spPr>
          <a:xfrm rot="21599984">
            <a:off x="654843" y="330404"/>
            <a:ext cx="10751350" cy="1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ots-line-cropped.png" descr="dots-line-cropped.png"/>
          <p:cNvPicPr>
            <a:picLocks noChangeAspect="1"/>
          </p:cNvPicPr>
          <p:nvPr/>
        </p:nvPicPr>
        <p:blipFill>
          <a:blip r:embed="rId4"/>
          <a:srcRect l="53986" t="2927" r="41140"/>
          <a:stretch>
            <a:fillRect/>
          </a:stretch>
        </p:blipFill>
        <p:spPr>
          <a:xfrm rot="21599984">
            <a:off x="11662172" y="6335611"/>
            <a:ext cx="523876" cy="147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dots-line-cropped.png" descr="dots-line-cropped.png"/>
          <p:cNvPicPr>
            <a:picLocks noChangeAspect="1"/>
          </p:cNvPicPr>
          <p:nvPr/>
        </p:nvPicPr>
        <p:blipFill>
          <a:blip r:embed="rId4"/>
          <a:srcRect l="37929" t="2926" r="56976"/>
          <a:stretch>
            <a:fillRect/>
          </a:stretch>
        </p:blipFill>
        <p:spPr>
          <a:xfrm rot="21599984">
            <a:off x="5954" y="6335615"/>
            <a:ext cx="547688" cy="147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lines-vert-line.png" descr="lines-vert-line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94281" y="254496"/>
            <a:ext cx="297656" cy="613469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602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18252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6232922"/>
            <a:ext cx="11060906" cy="20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wave-line.png" descr="wave-line.png"/>
          <p:cNvPicPr>
            <a:picLocks noChangeAspect="1"/>
          </p:cNvPicPr>
          <p:nvPr/>
        </p:nvPicPr>
        <p:blipFill>
          <a:blip r:embed="rId3"/>
          <a:srcRect l="16094" t="82" r="38169" b="72"/>
          <a:stretch>
            <a:fillRect/>
          </a:stretch>
        </p:blipFill>
        <p:spPr>
          <a:xfrm>
            <a:off x="749812" y="419776"/>
            <a:ext cx="10656578" cy="9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0" name="wave-line.png" descr="wave-line.png"/>
          <p:cNvPicPr>
            <a:picLocks noChangeAspect="1"/>
          </p:cNvPicPr>
          <p:nvPr/>
        </p:nvPicPr>
        <p:blipFill>
          <a:blip r:embed="rId3"/>
          <a:srcRect l="16504" r="50434"/>
          <a:stretch>
            <a:fillRect/>
          </a:stretch>
        </p:blipFill>
        <p:spPr>
          <a:xfrm rot="5400000">
            <a:off x="-2204298" y="3278532"/>
            <a:ext cx="5777509" cy="1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ots-line-cropped.png" descr="dots-line-cropped.png"/>
          <p:cNvPicPr>
            <a:picLocks noChangeAspect="1"/>
          </p:cNvPicPr>
          <p:nvPr/>
        </p:nvPicPr>
        <p:blipFill>
          <a:blip r:embed="rId4"/>
          <a:srcRect l="4761" t="2928" r="10188"/>
          <a:stretch>
            <a:fillRect/>
          </a:stretch>
        </p:blipFill>
        <p:spPr>
          <a:xfrm rot="16199985">
            <a:off x="-2836651" y="3330761"/>
            <a:ext cx="6858001" cy="196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ots-line-cropped.png" descr="dots-line-cropped.png"/>
          <p:cNvPicPr>
            <a:picLocks noChangeAspect="1"/>
          </p:cNvPicPr>
          <p:nvPr/>
        </p:nvPicPr>
        <p:blipFill>
          <a:blip r:embed="rId4"/>
          <a:srcRect t="5872" b="5892"/>
          <a:stretch>
            <a:fillRect/>
          </a:stretch>
        </p:blipFill>
        <p:spPr>
          <a:xfrm rot="21599984">
            <a:off x="654843" y="330404"/>
            <a:ext cx="10751350" cy="1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ots-line-cropped.png" descr="dots-line-cropped.png"/>
          <p:cNvPicPr>
            <a:picLocks noChangeAspect="1"/>
          </p:cNvPicPr>
          <p:nvPr/>
        </p:nvPicPr>
        <p:blipFill>
          <a:blip r:embed="rId4"/>
          <a:srcRect l="53986" t="2927" r="41140"/>
          <a:stretch>
            <a:fillRect/>
          </a:stretch>
        </p:blipFill>
        <p:spPr>
          <a:xfrm rot="21599984">
            <a:off x="11662172" y="6335611"/>
            <a:ext cx="523876" cy="147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dots-line-cropped.png" descr="dots-line-cropped.png"/>
          <p:cNvPicPr>
            <a:picLocks noChangeAspect="1"/>
          </p:cNvPicPr>
          <p:nvPr/>
        </p:nvPicPr>
        <p:blipFill>
          <a:blip r:embed="rId4"/>
          <a:srcRect l="37929" t="2926" r="56976"/>
          <a:stretch>
            <a:fillRect/>
          </a:stretch>
        </p:blipFill>
        <p:spPr>
          <a:xfrm rot="21599984">
            <a:off x="5954" y="6335615"/>
            <a:ext cx="547688" cy="147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lines-vert-line.png" descr="lines-vert-line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94281" y="254496"/>
            <a:ext cx="297656" cy="613469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9780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6232922"/>
            <a:ext cx="11060906" cy="20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wave-line.png" descr="wave-line.png"/>
          <p:cNvPicPr>
            <a:picLocks noChangeAspect="1"/>
          </p:cNvPicPr>
          <p:nvPr/>
        </p:nvPicPr>
        <p:blipFill>
          <a:blip r:embed="rId3"/>
          <a:srcRect l="16094" t="82" r="38169" b="72"/>
          <a:stretch>
            <a:fillRect/>
          </a:stretch>
        </p:blipFill>
        <p:spPr>
          <a:xfrm>
            <a:off x="749812" y="419776"/>
            <a:ext cx="10656578" cy="9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4" name="wave-line.png" descr="wave-line.png"/>
          <p:cNvPicPr>
            <a:picLocks noChangeAspect="1"/>
          </p:cNvPicPr>
          <p:nvPr/>
        </p:nvPicPr>
        <p:blipFill>
          <a:blip r:embed="rId3"/>
          <a:srcRect l="16504" r="50434"/>
          <a:stretch>
            <a:fillRect/>
          </a:stretch>
        </p:blipFill>
        <p:spPr>
          <a:xfrm rot="5400000">
            <a:off x="-2204298" y="3278532"/>
            <a:ext cx="5777509" cy="1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dots-line-cropped.png" descr="dots-line-cropped.png"/>
          <p:cNvPicPr>
            <a:picLocks noChangeAspect="1"/>
          </p:cNvPicPr>
          <p:nvPr/>
        </p:nvPicPr>
        <p:blipFill>
          <a:blip r:embed="rId4"/>
          <a:srcRect l="4761" t="2928" r="10188"/>
          <a:stretch>
            <a:fillRect/>
          </a:stretch>
        </p:blipFill>
        <p:spPr>
          <a:xfrm rot="16199985">
            <a:off x="-2836651" y="3330761"/>
            <a:ext cx="6858001" cy="196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dots-line-cropped.png" descr="dots-line-cropped.png"/>
          <p:cNvPicPr>
            <a:picLocks noChangeAspect="1"/>
          </p:cNvPicPr>
          <p:nvPr/>
        </p:nvPicPr>
        <p:blipFill>
          <a:blip r:embed="rId4"/>
          <a:srcRect t="5872" b="5892"/>
          <a:stretch>
            <a:fillRect/>
          </a:stretch>
        </p:blipFill>
        <p:spPr>
          <a:xfrm rot="21599984">
            <a:off x="654843" y="330404"/>
            <a:ext cx="10751350" cy="1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ots-line-cropped.png" descr="dots-line-cropped.png"/>
          <p:cNvPicPr>
            <a:picLocks noChangeAspect="1"/>
          </p:cNvPicPr>
          <p:nvPr/>
        </p:nvPicPr>
        <p:blipFill>
          <a:blip r:embed="rId4"/>
          <a:srcRect l="53986" t="2927" r="41140"/>
          <a:stretch>
            <a:fillRect/>
          </a:stretch>
        </p:blipFill>
        <p:spPr>
          <a:xfrm rot="21599984">
            <a:off x="11662172" y="6335611"/>
            <a:ext cx="523876" cy="147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dots-line-cropped.png" descr="dots-line-cropped.png"/>
          <p:cNvPicPr>
            <a:picLocks noChangeAspect="1"/>
          </p:cNvPicPr>
          <p:nvPr/>
        </p:nvPicPr>
        <p:blipFill>
          <a:blip r:embed="rId4"/>
          <a:srcRect l="37929" t="2926" r="56976"/>
          <a:stretch>
            <a:fillRect/>
          </a:stretch>
        </p:blipFill>
        <p:spPr>
          <a:xfrm rot="21599984">
            <a:off x="5954" y="6335615"/>
            <a:ext cx="547688" cy="147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lines-vert-line.png" descr="lines-vert-line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94281" y="254496"/>
            <a:ext cx="297656" cy="6134696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Image"/>
          <p:cNvSpPr>
            <a:spLocks noGrp="1"/>
          </p:cNvSpPr>
          <p:nvPr>
            <p:ph type="pic" idx="13"/>
          </p:nvPr>
        </p:nvSpPr>
        <p:spPr>
          <a:xfrm>
            <a:off x="1192775" y="665262"/>
            <a:ext cx="9810751" cy="3562945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1190625" y="4375547"/>
            <a:ext cx="9810750" cy="1044773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411391"/>
            <a:ext cx="98107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72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160729" algn="ctr">
              <a:spcBef>
                <a:spcPts val="0"/>
              </a:spcBef>
              <a:buSzTx/>
              <a:buNone/>
              <a:defRPr sz="2672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321457" algn="ctr">
              <a:spcBef>
                <a:spcPts val="0"/>
              </a:spcBef>
              <a:buSzTx/>
              <a:buNone/>
              <a:defRPr sz="2672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482186" algn="ctr">
              <a:spcBef>
                <a:spcPts val="0"/>
              </a:spcBef>
              <a:buSzTx/>
              <a:buNone/>
              <a:defRPr sz="2672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642915" algn="ctr">
              <a:spcBef>
                <a:spcPts val="0"/>
              </a:spcBef>
              <a:buSzTx/>
              <a:buNone/>
              <a:defRPr sz="2672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4869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halk_line-1.png" descr="chalk_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0"/>
            <a:ext cx="3226594" cy="688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chalk_line-2.png" descr="chalk_line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844" y="929001"/>
            <a:ext cx="7346156" cy="5578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scrapbook_cover_title_hi.png" descr="scrapbook_cover_title_hi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0690" y="1955602"/>
            <a:ext cx="11025188" cy="293786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1190625" y="2625328"/>
            <a:ext cx="9810750" cy="1607344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00683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6232922"/>
            <a:ext cx="11060906" cy="20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wave-line.png" descr="wave-line.png"/>
          <p:cNvPicPr>
            <a:picLocks noChangeAspect="1"/>
          </p:cNvPicPr>
          <p:nvPr/>
        </p:nvPicPr>
        <p:blipFill>
          <a:blip r:embed="rId3"/>
          <a:srcRect l="16094" t="82" r="38169" b="72"/>
          <a:stretch>
            <a:fillRect/>
          </a:stretch>
        </p:blipFill>
        <p:spPr>
          <a:xfrm>
            <a:off x="749812" y="419776"/>
            <a:ext cx="10656578" cy="9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3" name="wave-line.png" descr="wave-line.png"/>
          <p:cNvPicPr>
            <a:picLocks noChangeAspect="1"/>
          </p:cNvPicPr>
          <p:nvPr/>
        </p:nvPicPr>
        <p:blipFill>
          <a:blip r:embed="rId3"/>
          <a:srcRect l="16504" r="50434"/>
          <a:stretch>
            <a:fillRect/>
          </a:stretch>
        </p:blipFill>
        <p:spPr>
          <a:xfrm rot="5400000">
            <a:off x="-2204298" y="3278532"/>
            <a:ext cx="5777509" cy="1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ots-line-cropped.png" descr="dots-line-cropped.png"/>
          <p:cNvPicPr>
            <a:picLocks noChangeAspect="1"/>
          </p:cNvPicPr>
          <p:nvPr/>
        </p:nvPicPr>
        <p:blipFill>
          <a:blip r:embed="rId4"/>
          <a:srcRect l="4761" t="2928" r="10188"/>
          <a:stretch>
            <a:fillRect/>
          </a:stretch>
        </p:blipFill>
        <p:spPr>
          <a:xfrm rot="16199985">
            <a:off x="-2836651" y="3330761"/>
            <a:ext cx="6858001" cy="196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ots-line-cropped.png" descr="dots-line-cropped.png"/>
          <p:cNvPicPr>
            <a:picLocks noChangeAspect="1"/>
          </p:cNvPicPr>
          <p:nvPr/>
        </p:nvPicPr>
        <p:blipFill>
          <a:blip r:embed="rId4"/>
          <a:srcRect t="5872" b="5892"/>
          <a:stretch>
            <a:fillRect/>
          </a:stretch>
        </p:blipFill>
        <p:spPr>
          <a:xfrm rot="21599984">
            <a:off x="654843" y="330404"/>
            <a:ext cx="10751350" cy="1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ots-line-cropped.png" descr="dots-line-cropped.png"/>
          <p:cNvPicPr>
            <a:picLocks noChangeAspect="1"/>
          </p:cNvPicPr>
          <p:nvPr/>
        </p:nvPicPr>
        <p:blipFill>
          <a:blip r:embed="rId4"/>
          <a:srcRect l="53986" t="2927" r="41140"/>
          <a:stretch>
            <a:fillRect/>
          </a:stretch>
        </p:blipFill>
        <p:spPr>
          <a:xfrm rot="21599984">
            <a:off x="11662172" y="6335611"/>
            <a:ext cx="523876" cy="147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dots-line-cropped.png" descr="dots-line-cropped.png"/>
          <p:cNvPicPr>
            <a:picLocks noChangeAspect="1"/>
          </p:cNvPicPr>
          <p:nvPr/>
        </p:nvPicPr>
        <p:blipFill>
          <a:blip r:embed="rId4"/>
          <a:srcRect l="37929" t="2926" r="56976"/>
          <a:stretch>
            <a:fillRect/>
          </a:stretch>
        </p:blipFill>
        <p:spPr>
          <a:xfrm rot="21599984">
            <a:off x="5954" y="6335615"/>
            <a:ext cx="547688" cy="147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lines-vert-line.png" descr="lines-vert-line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94281" y="254496"/>
            <a:ext cx="297656" cy="6134696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Image"/>
          <p:cNvSpPr>
            <a:spLocks noGrp="1"/>
          </p:cNvSpPr>
          <p:nvPr>
            <p:ph type="pic" sz="half" idx="13"/>
          </p:nvPr>
        </p:nvSpPr>
        <p:spPr>
          <a:xfrm>
            <a:off x="6155531" y="955477"/>
            <a:ext cx="4861009" cy="485775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012031" y="955476"/>
            <a:ext cx="4738688" cy="2643188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12031" y="3661172"/>
            <a:ext cx="4738688" cy="221456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72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160729" algn="ctr">
              <a:spcBef>
                <a:spcPts val="0"/>
              </a:spcBef>
              <a:buSzTx/>
              <a:buNone/>
              <a:defRPr sz="2672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321457" algn="ctr">
              <a:spcBef>
                <a:spcPts val="0"/>
              </a:spcBef>
              <a:buSzTx/>
              <a:buNone/>
              <a:defRPr sz="2672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482186" algn="ctr">
              <a:spcBef>
                <a:spcPts val="0"/>
              </a:spcBef>
              <a:buSzTx/>
              <a:buNone/>
              <a:defRPr sz="2672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642915" algn="ctr">
              <a:spcBef>
                <a:spcPts val="0"/>
              </a:spcBef>
              <a:buSzTx/>
              <a:buNone/>
              <a:defRPr sz="2672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251332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dash-line.png" descr="dash-line.png"/>
          <p:cNvPicPr>
            <a:picLocks noChangeAspect="1"/>
          </p:cNvPicPr>
          <p:nvPr/>
        </p:nvPicPr>
        <p:blipFill>
          <a:blip r:embed="rId2"/>
          <a:srcRect t="21428" r="64508" b="16071"/>
          <a:stretch>
            <a:fillRect/>
          </a:stretch>
        </p:blipFill>
        <p:spPr>
          <a:xfrm>
            <a:off x="416719" y="1303734"/>
            <a:ext cx="11358563" cy="312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dash-line.png" descr="dash-line.png"/>
          <p:cNvPicPr>
            <a:picLocks noChangeAspect="1"/>
          </p:cNvPicPr>
          <p:nvPr/>
        </p:nvPicPr>
        <p:blipFill>
          <a:blip r:embed="rId2"/>
          <a:srcRect t="19642" r="61904" b="17857"/>
          <a:stretch>
            <a:fillRect/>
          </a:stretch>
        </p:blipFill>
        <p:spPr>
          <a:xfrm>
            <a:off x="0" y="6286500"/>
            <a:ext cx="12192000" cy="312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dash-line.png" descr="dash-line.png"/>
          <p:cNvPicPr>
            <a:picLocks/>
          </p:cNvPicPr>
          <p:nvPr/>
        </p:nvPicPr>
        <p:blipFill>
          <a:blip r:embed="rId2"/>
          <a:srcRect t="19642" r="71428" b="17857"/>
          <a:stretch>
            <a:fillRect/>
          </a:stretch>
        </p:blipFill>
        <p:spPr>
          <a:xfrm rot="5400000">
            <a:off x="-2851546" y="3220641"/>
            <a:ext cx="6858001" cy="416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dash-line.png" descr="dash-line.png"/>
          <p:cNvPicPr>
            <a:picLocks noChangeAspect="1"/>
          </p:cNvPicPr>
          <p:nvPr/>
        </p:nvPicPr>
        <p:blipFill>
          <a:blip r:embed="rId2"/>
          <a:srcRect t="16071" r="78794" b="21428"/>
          <a:stretch>
            <a:fillRect/>
          </a:stretch>
        </p:blipFill>
        <p:spPr>
          <a:xfrm rot="5400000">
            <a:off x="9069586" y="3631406"/>
            <a:ext cx="5089923" cy="416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tri-line.png" descr="tri-line.png"/>
          <p:cNvPicPr>
            <a:picLocks noChangeAspect="1"/>
          </p:cNvPicPr>
          <p:nvPr/>
        </p:nvPicPr>
        <p:blipFill>
          <a:blip r:embed="rId3"/>
          <a:srcRect l="70681" t="18886"/>
          <a:stretch>
            <a:fillRect/>
          </a:stretch>
        </p:blipFill>
        <p:spPr>
          <a:xfrm rot="16199995">
            <a:off x="-1696902" y="3723935"/>
            <a:ext cx="4955978" cy="383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4" name="tri-line.png" descr="tri-line.png"/>
          <p:cNvPicPr>
            <a:picLocks noChangeAspect="1"/>
          </p:cNvPicPr>
          <p:nvPr/>
        </p:nvPicPr>
        <p:blipFill>
          <a:blip r:embed="rId3"/>
          <a:srcRect l="9861" t="22490" r="62206"/>
          <a:stretch>
            <a:fillRect/>
          </a:stretch>
        </p:blipFill>
        <p:spPr>
          <a:xfrm rot="5399996">
            <a:off x="9069590" y="3765353"/>
            <a:ext cx="4679158" cy="363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5" name="tri-line.png" descr="tri-line.png"/>
          <p:cNvPicPr>
            <a:picLocks noChangeAspect="1"/>
          </p:cNvPicPr>
          <p:nvPr/>
        </p:nvPicPr>
        <p:blipFill>
          <a:blip r:embed="rId3"/>
          <a:srcRect t="18678" r="51892"/>
          <a:stretch>
            <a:fillRect/>
          </a:stretch>
        </p:blipFill>
        <p:spPr>
          <a:xfrm rot="10799995">
            <a:off x="827484" y="6170420"/>
            <a:ext cx="10745392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6" name="tri-line.png" descr="tri-line.png"/>
          <p:cNvPicPr>
            <a:picLocks noChangeAspect="1"/>
          </p:cNvPicPr>
          <p:nvPr/>
        </p:nvPicPr>
        <p:blipFill>
          <a:blip r:embed="rId3"/>
          <a:srcRect t="17783" r="51945" b="18"/>
          <a:stretch>
            <a:fillRect/>
          </a:stretch>
        </p:blipFill>
        <p:spPr>
          <a:xfrm rot="21599996">
            <a:off x="785813" y="1446604"/>
            <a:ext cx="10733485" cy="288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7" name="scrapbook_title_hi.png" descr="scrapbook_title_hi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7" y="214313"/>
            <a:ext cx="10167938" cy="1589484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359"/>
            </a:lvl1pPr>
          </a:lstStyle>
          <a:p>
            <a:r>
              <a:t>Title Text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95457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dash-line.png" descr="dash-line.png"/>
          <p:cNvPicPr>
            <a:picLocks noChangeAspect="1"/>
          </p:cNvPicPr>
          <p:nvPr/>
        </p:nvPicPr>
        <p:blipFill>
          <a:blip r:embed="rId2"/>
          <a:srcRect t="21428" r="64508" b="16071"/>
          <a:stretch>
            <a:fillRect/>
          </a:stretch>
        </p:blipFill>
        <p:spPr>
          <a:xfrm>
            <a:off x="416719" y="1303734"/>
            <a:ext cx="11358563" cy="312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ash-line.png" descr="dash-line.png"/>
          <p:cNvPicPr>
            <a:picLocks noChangeAspect="1"/>
          </p:cNvPicPr>
          <p:nvPr/>
        </p:nvPicPr>
        <p:blipFill>
          <a:blip r:embed="rId2"/>
          <a:srcRect t="19642" r="61904" b="17857"/>
          <a:stretch>
            <a:fillRect/>
          </a:stretch>
        </p:blipFill>
        <p:spPr>
          <a:xfrm>
            <a:off x="0" y="6286500"/>
            <a:ext cx="12192000" cy="312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dash-line.png" descr="dash-line.png"/>
          <p:cNvPicPr>
            <a:picLocks/>
          </p:cNvPicPr>
          <p:nvPr/>
        </p:nvPicPr>
        <p:blipFill>
          <a:blip r:embed="rId2"/>
          <a:srcRect t="19642" r="71428" b="17857"/>
          <a:stretch>
            <a:fillRect/>
          </a:stretch>
        </p:blipFill>
        <p:spPr>
          <a:xfrm rot="5400000">
            <a:off x="-2851546" y="3220641"/>
            <a:ext cx="6858001" cy="416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dash-line.png" descr="dash-line.png"/>
          <p:cNvPicPr>
            <a:picLocks noChangeAspect="1"/>
          </p:cNvPicPr>
          <p:nvPr/>
        </p:nvPicPr>
        <p:blipFill>
          <a:blip r:embed="rId2"/>
          <a:srcRect t="16071" r="78794" b="21428"/>
          <a:stretch>
            <a:fillRect/>
          </a:stretch>
        </p:blipFill>
        <p:spPr>
          <a:xfrm rot="5400000">
            <a:off x="9069586" y="3631406"/>
            <a:ext cx="5089923" cy="416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tri-line.png" descr="tri-line.png"/>
          <p:cNvPicPr>
            <a:picLocks noChangeAspect="1"/>
          </p:cNvPicPr>
          <p:nvPr/>
        </p:nvPicPr>
        <p:blipFill>
          <a:blip r:embed="rId3"/>
          <a:srcRect l="70681" t="18886"/>
          <a:stretch>
            <a:fillRect/>
          </a:stretch>
        </p:blipFill>
        <p:spPr>
          <a:xfrm rot="16199995">
            <a:off x="-1696902" y="3723935"/>
            <a:ext cx="4955978" cy="383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1" name="tri-line.png" descr="tri-line.png"/>
          <p:cNvPicPr>
            <a:picLocks noChangeAspect="1"/>
          </p:cNvPicPr>
          <p:nvPr/>
        </p:nvPicPr>
        <p:blipFill>
          <a:blip r:embed="rId3"/>
          <a:srcRect l="9861" t="22490" r="62206"/>
          <a:stretch>
            <a:fillRect/>
          </a:stretch>
        </p:blipFill>
        <p:spPr>
          <a:xfrm rot="5399996">
            <a:off x="9069590" y="3765353"/>
            <a:ext cx="4679158" cy="363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tri-line.png" descr="tri-line.png"/>
          <p:cNvPicPr>
            <a:picLocks noChangeAspect="1"/>
          </p:cNvPicPr>
          <p:nvPr/>
        </p:nvPicPr>
        <p:blipFill>
          <a:blip r:embed="rId3"/>
          <a:srcRect t="18678" r="51892"/>
          <a:stretch>
            <a:fillRect/>
          </a:stretch>
        </p:blipFill>
        <p:spPr>
          <a:xfrm rot="10799995">
            <a:off x="827484" y="6170420"/>
            <a:ext cx="10745392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3" name="tri-line.png" descr="tri-line.png"/>
          <p:cNvPicPr>
            <a:picLocks noChangeAspect="1"/>
          </p:cNvPicPr>
          <p:nvPr/>
        </p:nvPicPr>
        <p:blipFill>
          <a:blip r:embed="rId3"/>
          <a:srcRect t="17783" r="51945" b="18"/>
          <a:stretch>
            <a:fillRect/>
          </a:stretch>
        </p:blipFill>
        <p:spPr>
          <a:xfrm rot="21599996">
            <a:off x="785813" y="1446604"/>
            <a:ext cx="10733485" cy="288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4" name="scrapbook_title_hi.png" descr="scrapbook_title_hi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7" y="214313"/>
            <a:ext cx="10167938" cy="1589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359"/>
            </a:lvl1pPr>
          </a:lstStyle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2089547"/>
            <a:ext cx="9810750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7229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lus-line.png" descr="plus-line.png"/>
          <p:cNvPicPr>
            <a:picLocks noChangeAspect="1"/>
          </p:cNvPicPr>
          <p:nvPr/>
        </p:nvPicPr>
        <p:blipFill>
          <a:blip r:embed="rId2"/>
          <a:srcRect l="2812" t="20000" r="57187" b="20000"/>
          <a:stretch>
            <a:fillRect/>
          </a:stretch>
        </p:blipFill>
        <p:spPr>
          <a:xfrm rot="5400000">
            <a:off x="-2893218" y="3286125"/>
            <a:ext cx="6858001" cy="28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5" name="plus-line.png" descr="plus-line.png"/>
          <p:cNvPicPr>
            <a:picLocks noChangeAspect="1"/>
          </p:cNvPicPr>
          <p:nvPr/>
        </p:nvPicPr>
        <p:blipFill>
          <a:blip r:embed="rId2"/>
          <a:srcRect l="10000" t="20000" r="61874" b="20000"/>
          <a:stretch>
            <a:fillRect/>
          </a:stretch>
        </p:blipFill>
        <p:spPr>
          <a:xfrm rot="5400000">
            <a:off x="9149954" y="3848695"/>
            <a:ext cx="4822032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6" name="plus-line.png" descr="plus-line.png"/>
          <p:cNvPicPr>
            <a:picLocks noChangeAspect="1"/>
          </p:cNvPicPr>
          <p:nvPr/>
        </p:nvPicPr>
        <p:blipFill>
          <a:blip r:embed="rId2"/>
          <a:srcRect l="19114" t="12500" r="27552" b="27500"/>
          <a:stretch>
            <a:fillRect/>
          </a:stretch>
        </p:blipFill>
        <p:spPr>
          <a:xfrm rot="10800000">
            <a:off x="0" y="6340078"/>
            <a:ext cx="12192000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7" name="plus-line.png" descr="plus-line.png"/>
          <p:cNvPicPr>
            <a:picLocks noChangeAspect="1"/>
          </p:cNvPicPr>
          <p:nvPr/>
        </p:nvPicPr>
        <p:blipFill>
          <a:blip r:embed="rId2"/>
          <a:srcRect t="18751" r="51796" b="21247"/>
          <a:stretch>
            <a:fillRect/>
          </a:stretch>
        </p:blipFill>
        <p:spPr>
          <a:xfrm rot="10800002">
            <a:off x="660797" y="1388564"/>
            <a:ext cx="11019235" cy="214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8" name="scrapbook_title_hi.png" descr="scrapbook_title_hi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214313"/>
            <a:ext cx="10167938" cy="158948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Image"/>
          <p:cNvSpPr>
            <a:spLocks noGrp="1"/>
          </p:cNvSpPr>
          <p:nvPr>
            <p:ph type="pic" sz="half" idx="13"/>
          </p:nvPr>
        </p:nvSpPr>
        <p:spPr>
          <a:xfrm rot="21360000">
            <a:off x="6983574" y="1791069"/>
            <a:ext cx="4441105" cy="4438055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359"/>
            </a:lvl1pPr>
          </a:lstStyle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2089547"/>
            <a:ext cx="4643438" cy="4107656"/>
          </a:xfrm>
          <a:prstGeom prst="rect">
            <a:avLst/>
          </a:prstGeom>
        </p:spPr>
        <p:txBody>
          <a:bodyPr/>
          <a:lstStyle>
            <a:lvl1pPr marL="258952" indent="-258952">
              <a:spcBef>
                <a:spcPts val="2109"/>
              </a:spcBef>
              <a:buBlip>
                <a:blip r:embed="rId4"/>
              </a:buBlip>
              <a:defRPr sz="1969"/>
            </a:lvl1pPr>
            <a:lvl2pPr marL="517903" indent="-258952">
              <a:spcBef>
                <a:spcPts val="2109"/>
              </a:spcBef>
              <a:buBlip>
                <a:blip r:embed="rId4"/>
              </a:buBlip>
              <a:defRPr sz="1969"/>
            </a:lvl2pPr>
            <a:lvl3pPr marL="776855" indent="-258952">
              <a:spcBef>
                <a:spcPts val="2109"/>
              </a:spcBef>
              <a:buBlip>
                <a:blip r:embed="rId4"/>
              </a:buBlip>
              <a:defRPr sz="1969"/>
            </a:lvl3pPr>
            <a:lvl4pPr marL="1035807" indent="-258952">
              <a:spcBef>
                <a:spcPts val="2109"/>
              </a:spcBef>
              <a:buBlip>
                <a:blip r:embed="rId4"/>
              </a:buBlip>
              <a:defRPr sz="1969"/>
            </a:lvl4pPr>
            <a:lvl5pPr marL="1294759" indent="-258952">
              <a:spcBef>
                <a:spcPts val="2109"/>
              </a:spcBef>
              <a:buBlip>
                <a:blip r:embed="rId4"/>
              </a:buBlip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6601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25223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6232922"/>
            <a:ext cx="11060906" cy="20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wave-line.png" descr="wave-line.png"/>
          <p:cNvPicPr>
            <a:picLocks noChangeAspect="1"/>
          </p:cNvPicPr>
          <p:nvPr/>
        </p:nvPicPr>
        <p:blipFill>
          <a:blip r:embed="rId3"/>
          <a:srcRect l="16094" t="82" r="38169" b="72"/>
          <a:stretch>
            <a:fillRect/>
          </a:stretch>
        </p:blipFill>
        <p:spPr>
          <a:xfrm>
            <a:off x="749812" y="419776"/>
            <a:ext cx="10656578" cy="9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9" name="wave-line.png" descr="wave-line.png"/>
          <p:cNvPicPr>
            <a:picLocks noChangeAspect="1"/>
          </p:cNvPicPr>
          <p:nvPr/>
        </p:nvPicPr>
        <p:blipFill>
          <a:blip r:embed="rId3"/>
          <a:srcRect l="16504" r="50434"/>
          <a:stretch>
            <a:fillRect/>
          </a:stretch>
        </p:blipFill>
        <p:spPr>
          <a:xfrm rot="5400000">
            <a:off x="-2204298" y="3278532"/>
            <a:ext cx="5777509" cy="1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 descr="dots-line-cropped.png"/>
          <p:cNvPicPr>
            <a:picLocks noChangeAspect="1"/>
          </p:cNvPicPr>
          <p:nvPr/>
        </p:nvPicPr>
        <p:blipFill>
          <a:blip r:embed="rId4"/>
          <a:srcRect l="4761" t="2928" r="10188"/>
          <a:stretch>
            <a:fillRect/>
          </a:stretch>
        </p:blipFill>
        <p:spPr>
          <a:xfrm rot="16199985">
            <a:off x="-2836651" y="3330761"/>
            <a:ext cx="6858001" cy="196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 descr="dots-line-cropped.png"/>
          <p:cNvPicPr>
            <a:picLocks noChangeAspect="1"/>
          </p:cNvPicPr>
          <p:nvPr/>
        </p:nvPicPr>
        <p:blipFill>
          <a:blip r:embed="rId4"/>
          <a:srcRect t="5872" b="5892"/>
          <a:stretch>
            <a:fillRect/>
          </a:stretch>
        </p:blipFill>
        <p:spPr>
          <a:xfrm rot="21599984">
            <a:off x="654843" y="330404"/>
            <a:ext cx="10751350" cy="1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 descr="dots-line-cropped.png"/>
          <p:cNvPicPr>
            <a:picLocks noChangeAspect="1"/>
          </p:cNvPicPr>
          <p:nvPr/>
        </p:nvPicPr>
        <p:blipFill>
          <a:blip r:embed="rId4"/>
          <a:srcRect l="53986" t="2927" r="41140"/>
          <a:stretch>
            <a:fillRect/>
          </a:stretch>
        </p:blipFill>
        <p:spPr>
          <a:xfrm rot="21599984">
            <a:off x="11662172" y="6335611"/>
            <a:ext cx="523876" cy="147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dots-line-cropped.png" descr="dots-line-cropped.png"/>
          <p:cNvPicPr>
            <a:picLocks noChangeAspect="1"/>
          </p:cNvPicPr>
          <p:nvPr/>
        </p:nvPicPr>
        <p:blipFill>
          <a:blip r:embed="rId4"/>
          <a:srcRect l="37929" t="2926" r="56976"/>
          <a:stretch>
            <a:fillRect/>
          </a:stretch>
        </p:blipFill>
        <p:spPr>
          <a:xfrm rot="21599984">
            <a:off x="5954" y="6335615"/>
            <a:ext cx="547688" cy="147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lines-vert-line.png" descr="lines-vert-line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94281" y="254496"/>
            <a:ext cx="297656" cy="613469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Image"/>
          <p:cNvSpPr>
            <a:spLocks noGrp="1"/>
          </p:cNvSpPr>
          <p:nvPr>
            <p:ph type="pic" idx="13"/>
          </p:nvPr>
        </p:nvSpPr>
        <p:spPr>
          <a:xfrm rot="1">
            <a:off x="976313" y="642938"/>
            <a:ext cx="6096001" cy="5527477"/>
          </a:xfrm>
          <a:prstGeom prst="rect">
            <a:avLst/>
          </a:prstGeom>
          <a:effectLst>
            <a:outerShdw blurRad="63500" dist="50800" dir="5400000" rotWithShape="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Image"/>
          <p:cNvSpPr>
            <a:spLocks noGrp="1"/>
          </p:cNvSpPr>
          <p:nvPr>
            <p:ph type="pic" sz="quarter" idx="14"/>
          </p:nvPr>
        </p:nvSpPr>
        <p:spPr>
          <a:xfrm rot="180000">
            <a:off x="6590370" y="3136187"/>
            <a:ext cx="4649221" cy="282178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7" name="Image"/>
          <p:cNvSpPr>
            <a:spLocks noGrp="1"/>
          </p:cNvSpPr>
          <p:nvPr>
            <p:ph type="pic" sz="quarter" idx="15"/>
          </p:nvPr>
        </p:nvSpPr>
        <p:spPr>
          <a:xfrm>
            <a:off x="6393656" y="660797"/>
            <a:ext cx="4583906" cy="258068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89590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25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s-line-1.png" descr="lines-line-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7219" y="6232922"/>
            <a:ext cx="11060906" cy="20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wave-line.png" descr="wave-line.png"/>
          <p:cNvPicPr>
            <a:picLocks noChangeAspect="1"/>
          </p:cNvPicPr>
          <p:nvPr/>
        </p:nvPicPr>
        <p:blipFill>
          <a:blip r:embed="rId15"/>
          <a:srcRect l="16094" t="82" r="38169" b="72"/>
          <a:stretch>
            <a:fillRect/>
          </a:stretch>
        </p:blipFill>
        <p:spPr>
          <a:xfrm>
            <a:off x="749812" y="419776"/>
            <a:ext cx="10656578" cy="9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wave-line.png" descr="wave-line.png"/>
          <p:cNvPicPr>
            <a:picLocks noChangeAspect="1"/>
          </p:cNvPicPr>
          <p:nvPr/>
        </p:nvPicPr>
        <p:blipFill>
          <a:blip r:embed="rId15"/>
          <a:srcRect l="16504" r="50434"/>
          <a:stretch>
            <a:fillRect/>
          </a:stretch>
        </p:blipFill>
        <p:spPr>
          <a:xfrm rot="5400000">
            <a:off x="-2204298" y="3278532"/>
            <a:ext cx="5777509" cy="1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ts-line-cropped.png" descr="dots-line-cropped.png"/>
          <p:cNvPicPr>
            <a:picLocks noChangeAspect="1"/>
          </p:cNvPicPr>
          <p:nvPr/>
        </p:nvPicPr>
        <p:blipFill>
          <a:blip r:embed="rId16"/>
          <a:srcRect l="4761" t="2928" r="10188"/>
          <a:stretch>
            <a:fillRect/>
          </a:stretch>
        </p:blipFill>
        <p:spPr>
          <a:xfrm rot="16199985">
            <a:off x="-2836651" y="3330761"/>
            <a:ext cx="6858001" cy="196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ts-line-cropped.png" descr="dots-line-cropped.png"/>
          <p:cNvPicPr>
            <a:picLocks noChangeAspect="1"/>
          </p:cNvPicPr>
          <p:nvPr/>
        </p:nvPicPr>
        <p:blipFill>
          <a:blip r:embed="rId16"/>
          <a:srcRect t="5872" b="5892"/>
          <a:stretch>
            <a:fillRect/>
          </a:stretch>
        </p:blipFill>
        <p:spPr>
          <a:xfrm rot="21599984">
            <a:off x="654843" y="330404"/>
            <a:ext cx="10751350" cy="1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ots-line-cropped.png" descr="dots-line-cropped.png"/>
          <p:cNvPicPr>
            <a:picLocks noChangeAspect="1"/>
          </p:cNvPicPr>
          <p:nvPr/>
        </p:nvPicPr>
        <p:blipFill>
          <a:blip r:embed="rId16"/>
          <a:srcRect l="53986" t="2927" r="41140"/>
          <a:stretch>
            <a:fillRect/>
          </a:stretch>
        </p:blipFill>
        <p:spPr>
          <a:xfrm rot="21599984">
            <a:off x="11662172" y="6335611"/>
            <a:ext cx="523876" cy="147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ots-line-cropped.png" descr="dots-line-cropped.png"/>
          <p:cNvPicPr>
            <a:picLocks noChangeAspect="1"/>
          </p:cNvPicPr>
          <p:nvPr/>
        </p:nvPicPr>
        <p:blipFill>
          <a:blip r:embed="rId16"/>
          <a:srcRect l="37929" t="2926" r="56976"/>
          <a:stretch>
            <a:fillRect/>
          </a:stretch>
        </p:blipFill>
        <p:spPr>
          <a:xfrm rot="21599984">
            <a:off x="5954" y="6335615"/>
            <a:ext cx="547688" cy="147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ines-vert-line.png" descr="lines-vert-line.png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11394281" y="254496"/>
            <a:ext cx="297656" cy="613469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062633"/>
            <a:ext cx="9810750" cy="473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8"/>
              </a:buBlip>
            </a:lvl1pPr>
            <a:lvl2pPr>
              <a:buBlip>
                <a:blip r:embed="rId18"/>
              </a:buBlip>
            </a:lvl2pPr>
            <a:lvl3pPr>
              <a:buBlip>
                <a:blip r:embed="rId18"/>
              </a:buBlip>
            </a:lvl3pPr>
            <a:lvl4pPr>
              <a:buBlip>
                <a:blip r:embed="rId18"/>
              </a:buBlip>
            </a:lvl4pPr>
            <a:lvl5pPr>
              <a:buBlip>
                <a:blip r:embed="rId18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78594"/>
            <a:ext cx="9810750" cy="1651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87165" y="6536531"/>
            <a:ext cx="336631" cy="34067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547"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695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81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321457" marR="0" indent="-321457" algn="l" defTabSz="41075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50000"/>
        <a:buFontTx/>
        <a:buBlip>
          <a:blip r:embed="rId18"/>
        </a:buBlip>
        <a:tabLst/>
        <a:defRPr sz="2531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1pPr>
      <a:lvl2pPr marL="642915" marR="0" indent="-321457" algn="l" defTabSz="41075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50000"/>
        <a:buFontTx/>
        <a:buBlip>
          <a:blip r:embed="rId18"/>
        </a:buBlip>
        <a:tabLst/>
        <a:defRPr sz="2531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2pPr>
      <a:lvl3pPr marL="964372" marR="0" indent="-321457" algn="l" defTabSz="41075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50000"/>
        <a:buFontTx/>
        <a:buBlip>
          <a:blip r:embed="rId18"/>
        </a:buBlip>
        <a:tabLst/>
        <a:defRPr sz="2531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3pPr>
      <a:lvl4pPr marL="1285829" marR="0" indent="-321457" algn="l" defTabSz="41075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50000"/>
        <a:buFontTx/>
        <a:buBlip>
          <a:blip r:embed="rId18"/>
        </a:buBlip>
        <a:tabLst/>
        <a:defRPr sz="2531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4pPr>
      <a:lvl5pPr marL="1607287" marR="0" indent="-321457" algn="l" defTabSz="41075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50000"/>
        <a:buFontTx/>
        <a:buBlip>
          <a:blip r:embed="rId18"/>
        </a:buBlip>
        <a:tabLst/>
        <a:defRPr sz="2531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5pPr>
      <a:lvl6pPr marL="1928744" marR="0" indent="-321457" algn="l" defTabSz="41075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50000"/>
        <a:buFontTx/>
        <a:buBlip>
          <a:blip r:embed="rId18"/>
        </a:buBlip>
        <a:tabLst/>
        <a:defRPr sz="2531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6pPr>
      <a:lvl7pPr marL="2250201" marR="0" indent="-321457" algn="l" defTabSz="41075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50000"/>
        <a:buFontTx/>
        <a:buBlip>
          <a:blip r:embed="rId18"/>
        </a:buBlip>
        <a:tabLst/>
        <a:defRPr sz="2531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7pPr>
      <a:lvl8pPr marL="2571659" marR="0" indent="-321457" algn="l" defTabSz="41075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50000"/>
        <a:buFontTx/>
        <a:buBlip>
          <a:blip r:embed="rId18"/>
        </a:buBlip>
        <a:tabLst/>
        <a:defRPr sz="2531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8pPr>
      <a:lvl9pPr marL="2893116" marR="0" indent="-321457" algn="l" defTabSz="41075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50000"/>
        <a:buFontTx/>
        <a:buBlip>
          <a:blip r:embed="rId18"/>
        </a:buBlip>
        <a:tabLst/>
        <a:defRPr sz="2531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4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control" Target="../activeX/activeX4.xml"/><Relationship Id="rId7" Type="http://schemas.openxmlformats.org/officeDocument/2006/relationships/image" Target="../media/image15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4.xml"/><Relationship Id="rId4" Type="http://schemas.openxmlformats.org/officeDocument/2006/relationships/control" Target="../activeX/activeX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7.xml"/><Relationship Id="rId7" Type="http://schemas.openxmlformats.org/officeDocument/2006/relationships/image" Target="../media/image15.wmf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4.xml"/><Relationship Id="rId4" Type="http://schemas.openxmlformats.org/officeDocument/2006/relationships/control" Target="../activeX/activeX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control" Target="../activeX/activeX10.xml"/><Relationship Id="rId7" Type="http://schemas.openxmlformats.org/officeDocument/2006/relationships/control" Target="../activeX/activeX14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13.xml"/><Relationship Id="rId5" Type="http://schemas.openxmlformats.org/officeDocument/2006/relationships/control" Target="../activeX/activeX12.xml"/><Relationship Id="rId10" Type="http://schemas.openxmlformats.org/officeDocument/2006/relationships/image" Target="../media/image15.wmf"/><Relationship Id="rId4" Type="http://schemas.openxmlformats.org/officeDocument/2006/relationships/control" Target="../activeX/activeX11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6.xml"/><Relationship Id="rId7" Type="http://schemas.openxmlformats.org/officeDocument/2006/relationships/image" Target="../media/image15.wmf"/><Relationship Id="rId2" Type="http://schemas.openxmlformats.org/officeDocument/2006/relationships/control" Target="../activeX/activeX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4.xml"/><Relationship Id="rId4" Type="http://schemas.openxmlformats.org/officeDocument/2006/relationships/control" Target="../activeX/activeX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9.xml"/><Relationship Id="rId7" Type="http://schemas.openxmlformats.org/officeDocument/2006/relationships/image" Target="../media/image15.wmf"/><Relationship Id="rId2" Type="http://schemas.openxmlformats.org/officeDocument/2006/relationships/control" Target="../activeX/activeX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4.xml"/><Relationship Id="rId4" Type="http://schemas.openxmlformats.org/officeDocument/2006/relationships/control" Target="../activeX/activeX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ontrol" Target="../activeX/activeX22.xml"/><Relationship Id="rId7" Type="http://schemas.openxmlformats.org/officeDocument/2006/relationships/slideLayout" Target="../slideLayouts/slideLayout4.xml"/><Relationship Id="rId2" Type="http://schemas.openxmlformats.org/officeDocument/2006/relationships/control" Target="../activeX/activeX21.xml"/><Relationship Id="rId1" Type="http://schemas.openxmlformats.org/officeDocument/2006/relationships/vmlDrawing" Target="../drawings/vmlDrawing7.vml"/><Relationship Id="rId6" Type="http://schemas.openxmlformats.org/officeDocument/2006/relationships/control" Target="../activeX/activeX25.xml"/><Relationship Id="rId5" Type="http://schemas.openxmlformats.org/officeDocument/2006/relationships/control" Target="../activeX/activeX24.xml"/><Relationship Id="rId4" Type="http://schemas.openxmlformats.org/officeDocument/2006/relationships/control" Target="../activeX/activeX23.xml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"/>
          <p:cNvSpPr txBox="1"/>
          <p:nvPr/>
        </p:nvSpPr>
        <p:spPr>
          <a:xfrm>
            <a:off x="-2112304" y="1251487"/>
            <a:ext cx="99387" cy="28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defTabSz="321457" hangingPunct="0">
              <a:lnSpc>
                <a:spcPts val="1969"/>
              </a:lnSpc>
            </a:pPr>
            <a:r>
              <a:rPr sz="844" kern="0"/>
              <a:t> </a:t>
            </a:r>
          </a:p>
        </p:txBody>
      </p:sp>
      <p:sp>
        <p:nvSpPr>
          <p:cNvPr id="207" name="Text"/>
          <p:cNvSpPr txBox="1"/>
          <p:nvPr/>
        </p:nvSpPr>
        <p:spPr>
          <a:xfrm>
            <a:off x="-2023007" y="3805728"/>
            <a:ext cx="99387" cy="28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lnSpc>
                <a:spcPts val="2800"/>
              </a:lnSpc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defTabSz="321457" hangingPunct="0">
              <a:lnSpc>
                <a:spcPts val="1969"/>
              </a:lnSpc>
            </a:pPr>
            <a:r>
              <a:rPr sz="844" kern="0"/>
              <a:t> </a:t>
            </a:r>
          </a:p>
        </p:txBody>
      </p:sp>
      <p:sp>
        <p:nvSpPr>
          <p:cNvPr id="209" name="Qabbel"/>
          <p:cNvSpPr txBox="1"/>
          <p:nvPr/>
        </p:nvSpPr>
        <p:spPr>
          <a:xfrm>
            <a:off x="4231051" y="5285951"/>
            <a:ext cx="3755836" cy="959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8200">
                <a:solidFill>
                  <a:srgbClr val="291FD5"/>
                </a:solidFill>
              </a:defRPr>
            </a:lvl1pPr>
          </a:lstStyle>
          <a:p>
            <a:pPr algn="ctr" defTabSz="410751" hangingPunct="0"/>
            <a:r>
              <a:rPr lang="mt-MT" sz="5765" kern="0" dirty="0">
                <a:solidFill>
                  <a:srgbClr val="CBCBCB">
                    <a:lumMod val="20000"/>
                    <a:lumOff val="80000"/>
                  </a:srgbClr>
                </a:solidFill>
                <a:latin typeface="Comic Sans MS" panose="030F0702030302020204" pitchFamily="66" charset="0"/>
                <a:sym typeface="Georgia"/>
              </a:rPr>
              <a:t>Imla l-vojt</a:t>
            </a:r>
          </a:p>
        </p:txBody>
      </p:sp>
      <p:sp>
        <p:nvSpPr>
          <p:cNvPr id="210" name="L-Annimali Selvaġġi"/>
          <p:cNvSpPr txBox="1"/>
          <p:nvPr/>
        </p:nvSpPr>
        <p:spPr>
          <a:xfrm>
            <a:off x="4115743" y="692548"/>
            <a:ext cx="3662863" cy="94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8100">
                <a:solidFill>
                  <a:srgbClr val="2F49DB"/>
                </a:solidFill>
              </a:defRPr>
            </a:lvl1pPr>
          </a:lstStyle>
          <a:p>
            <a:pPr algn="ctr" defTabSz="410751" hangingPunct="0"/>
            <a:r>
              <a:rPr sz="5695" kern="0">
                <a:solidFill>
                  <a:srgbClr val="CBCBCB">
                    <a:lumMod val="20000"/>
                    <a:lumOff val="80000"/>
                  </a:srgbClr>
                </a:solidFill>
                <a:latin typeface="Comic Sans MS" panose="030F0702030302020204" pitchFamily="66" charset="0"/>
                <a:sym typeface="Georgia"/>
              </a:rPr>
              <a:t>Il-Karnival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263" y="2115895"/>
            <a:ext cx="4876032" cy="269521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 advAuto="0"/>
      <p:bldP spid="210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lmiklem.com/wp-content/uploads/2019/07/karru-tal-karniv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29" y="2162892"/>
            <a:ext cx="3581521" cy="27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D847A9-89EF-4E05-AB5E-06025743279B}"/>
              </a:ext>
            </a:extLst>
          </p:cNvPr>
          <p:cNvSpPr txBox="1"/>
          <p:nvPr/>
        </p:nvSpPr>
        <p:spPr>
          <a:xfrm>
            <a:off x="4081473" y="5094053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152742-8EBB-47B7-A3A4-68E5EC67EAAB}"/>
              </a:ext>
            </a:extLst>
          </p:cNvPr>
          <p:cNvSpPr txBox="1"/>
          <p:nvPr/>
        </p:nvSpPr>
        <p:spPr>
          <a:xfrm>
            <a:off x="5364847" y="5094053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8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r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8D475F-FA3C-4F62-BE92-E0B3F87616FC}"/>
              </a:ext>
            </a:extLst>
          </p:cNvPr>
          <p:cNvSpPr txBox="1"/>
          <p:nvPr/>
        </p:nvSpPr>
        <p:spPr>
          <a:xfrm>
            <a:off x="6648221" y="5094053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02ECB1-1F81-447C-84A5-3106F72A812C}"/>
              </a:ext>
            </a:extLst>
          </p:cNvPr>
          <p:cNvSpPr txBox="1"/>
          <p:nvPr/>
        </p:nvSpPr>
        <p:spPr>
          <a:xfrm>
            <a:off x="1196727" y="765405"/>
            <a:ext cx="9798545" cy="121058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t-MT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Ikklikkja fuq il-kaxxi s-sofor</a:t>
            </a: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 u </a:t>
            </a:r>
            <a:r>
              <a:rPr kumimoji="0" lang="mt-MT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ttajpja</a:t>
            </a: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 </a:t>
            </a:r>
            <a:r>
              <a:rPr kumimoji="0" lang="mt-MT" sz="3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l-ittri neqsin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91" name="TextBox2" r:id="rId2" imgW="640080" imgH="838080"/>
        </mc:Choice>
        <mc:Fallback>
          <p:control name="TextBox2" r:id="rId2" imgW="640080" imgH="838080">
            <p:pic>
              <p:nvPicPr>
                <p:cNvPr id="8" name="TextBox2">
                  <a:extLst>
                    <a:ext uri="{FF2B5EF4-FFF2-40B4-BE49-F238E27FC236}">
                      <a16:creationId xmlns:a16="http://schemas.microsoft.com/office/drawing/2014/main" xmlns="" id="{9EEE39A8-51E5-4FAC-8606-6AAE2C30EC8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723158" y="5094053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2" name="TextBox1" r:id="rId3" imgW="640080" imgH="838080"/>
        </mc:Choice>
        <mc:Fallback>
          <p:control name="TextBox1" r:id="rId3" imgW="640080" imgH="838080">
            <p:pic>
              <p:nvPicPr>
                <p:cNvPr id="10" name="TextBox1">
                  <a:extLst>
                    <a:ext uri="{FF2B5EF4-FFF2-40B4-BE49-F238E27FC236}">
                      <a16:creationId xmlns:a16="http://schemas.microsoft.com/office/drawing/2014/main" xmlns="" id="{B91CDC7E-82E8-407D-B05D-5BAC01D2B45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006534" y="5094053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500">
        <p14:prism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274" y="1038225"/>
            <a:ext cx="2904226" cy="4025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6439CB-3169-42D0-B397-B0138E0A89E3}"/>
              </a:ext>
            </a:extLst>
          </p:cNvPr>
          <p:cNvSpPr txBox="1"/>
          <p:nvPr/>
        </p:nvSpPr>
        <p:spPr>
          <a:xfrm>
            <a:off x="3628987" y="5160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7E4117D-6A81-4AE8-BB2D-94B206B98352}"/>
              </a:ext>
            </a:extLst>
          </p:cNvPr>
          <p:cNvSpPr txBox="1"/>
          <p:nvPr/>
        </p:nvSpPr>
        <p:spPr>
          <a:xfrm>
            <a:off x="4912362" y="5160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t-MT" sz="48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s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950E2C-EE65-4C9D-A707-A61240F6A9EE}"/>
              </a:ext>
            </a:extLst>
          </p:cNvPr>
          <p:cNvSpPr txBox="1"/>
          <p:nvPr/>
        </p:nvSpPr>
        <p:spPr>
          <a:xfrm>
            <a:off x="6195736" y="5160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t-MT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u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16" name="TextBox2" r:id="rId2" imgW="640080" imgH="838080"/>
        </mc:Choice>
        <mc:Fallback>
          <p:control name="TextBox2" r:id="rId2" imgW="640080" imgH="838080">
            <p:pic>
              <p:nvPicPr>
                <p:cNvPr id="11" name="TextBox2">
                  <a:extLst>
                    <a:ext uri="{FF2B5EF4-FFF2-40B4-BE49-F238E27FC236}">
                      <a16:creationId xmlns:a16="http://schemas.microsoft.com/office/drawing/2014/main" xmlns="" id="{391A763B-A803-49AB-AFED-BA8384CC152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270674" y="5160041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7" name="TextBox1" r:id="rId3" imgW="640080" imgH="838080"/>
        </mc:Choice>
        <mc:Fallback>
          <p:control name="TextBox1" r:id="rId3" imgW="640080" imgH="83808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xmlns="" id="{09C593C9-D4A8-4DB1-AAC3-C850CEE7A6F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554049" y="5160041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8" name="TextBox3" r:id="rId4" imgW="762120" imgH="838080"/>
        </mc:Choice>
        <mc:Fallback>
          <p:control name="TextBox3" r:id="rId4" imgW="762120" imgH="838080">
            <p:pic>
              <p:nvPicPr>
                <p:cNvPr id="15" name="TextBox3">
                  <a:extLst>
                    <a:ext uri="{FF2B5EF4-FFF2-40B4-BE49-F238E27FC236}">
                      <a16:creationId xmlns:a16="http://schemas.microsoft.com/office/drawing/2014/main" xmlns="" id="{06EA1D07-7216-4804-BA18-6CA228AA54F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827591" y="5160041"/>
                  <a:ext cx="763834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med" advClick="1" p14:dur="1000">
        <p14:prism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6439CB-3169-42D0-B397-B0138E0A89E3}"/>
              </a:ext>
            </a:extLst>
          </p:cNvPr>
          <p:cNvSpPr txBox="1"/>
          <p:nvPr/>
        </p:nvSpPr>
        <p:spPr>
          <a:xfrm>
            <a:off x="3628987" y="5160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t-MT" sz="48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m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7E4117D-6A81-4AE8-BB2D-94B206B98352}"/>
              </a:ext>
            </a:extLst>
          </p:cNvPr>
          <p:cNvSpPr txBox="1"/>
          <p:nvPr/>
        </p:nvSpPr>
        <p:spPr>
          <a:xfrm>
            <a:off x="4912362" y="5160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t-MT" sz="48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s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950E2C-EE65-4C9D-A707-A61240F6A9EE}"/>
              </a:ext>
            </a:extLst>
          </p:cNvPr>
          <p:cNvSpPr txBox="1"/>
          <p:nvPr/>
        </p:nvSpPr>
        <p:spPr>
          <a:xfrm>
            <a:off x="6195736" y="5160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t-MT" sz="48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r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28295D-EF6C-4E8A-AFA8-552102D76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987" y="1035785"/>
            <a:ext cx="3810330" cy="354818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5140" name="TextBox2" r:id="rId2" imgW="640080" imgH="838080"/>
        </mc:Choice>
        <mc:Fallback>
          <p:control name="TextBox2" r:id="rId2" imgW="640080" imgH="838080">
            <p:pic>
              <p:nvPicPr>
                <p:cNvPr id="11" name="TextBox2">
                  <a:extLst>
                    <a:ext uri="{FF2B5EF4-FFF2-40B4-BE49-F238E27FC236}">
                      <a16:creationId xmlns:a16="http://schemas.microsoft.com/office/drawing/2014/main" xmlns="" id="{391A763B-A803-49AB-AFED-BA8384CC152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270674" y="5160041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41" name="TextBox1" r:id="rId3" imgW="640080" imgH="838080"/>
        </mc:Choice>
        <mc:Fallback>
          <p:control name="TextBox1" r:id="rId3" imgW="640080" imgH="83808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xmlns="" id="{09C593C9-D4A8-4DB1-AAC3-C850CEE7A6F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554049" y="5160041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42" name="TextBox3" r:id="rId4" imgW="640080" imgH="838080"/>
        </mc:Choice>
        <mc:Fallback>
          <p:control name="TextBox3" r:id="rId4" imgW="640080" imgH="838080">
            <p:pic>
              <p:nvPicPr>
                <p:cNvPr id="15" name="TextBox3">
                  <a:extLst>
                    <a:ext uri="{FF2B5EF4-FFF2-40B4-BE49-F238E27FC236}">
                      <a16:creationId xmlns:a16="http://schemas.microsoft.com/office/drawing/2014/main" xmlns="" id="{06EA1D07-7216-4804-BA18-6CA228AA54F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827591" y="5160041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31861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med" advClick="1" p14:dur="1000">
        <p14:prism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6439CB-3169-42D0-B397-B0138E0A89E3}"/>
              </a:ext>
            </a:extLst>
          </p:cNvPr>
          <p:cNvSpPr txBox="1"/>
          <p:nvPr/>
        </p:nvSpPr>
        <p:spPr>
          <a:xfrm>
            <a:off x="2211792" y="5160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t-MT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r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7E4117D-6A81-4AE8-BB2D-94B206B98352}"/>
              </a:ext>
            </a:extLst>
          </p:cNvPr>
          <p:cNvSpPr txBox="1"/>
          <p:nvPr/>
        </p:nvSpPr>
        <p:spPr>
          <a:xfrm>
            <a:off x="4127020" y="5160588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t-MT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t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950E2C-EE65-4C9D-A707-A61240F6A9EE}"/>
              </a:ext>
            </a:extLst>
          </p:cNvPr>
          <p:cNvSpPr txBox="1"/>
          <p:nvPr/>
        </p:nvSpPr>
        <p:spPr>
          <a:xfrm>
            <a:off x="5388143" y="5160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t-MT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l-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A5DB99-AEF3-48BD-9318-BF719C266E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0705" y="856703"/>
            <a:ext cx="6048375" cy="3886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E06D51-3D8A-4E79-A100-A4E2BA4BB706}"/>
              </a:ext>
            </a:extLst>
          </p:cNvPr>
          <p:cNvSpPr txBox="1"/>
          <p:nvPr/>
        </p:nvSpPr>
        <p:spPr>
          <a:xfrm>
            <a:off x="6671517" y="5160041"/>
            <a:ext cx="628110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t-MT" sz="48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a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3CA2F6E-E89F-49B6-A6CD-AB79CE6883DB}"/>
              </a:ext>
            </a:extLst>
          </p:cNvPr>
          <p:cNvSpPr txBox="1"/>
          <p:nvPr/>
        </p:nvSpPr>
        <p:spPr>
          <a:xfrm>
            <a:off x="7941315" y="5160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t-MT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n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866968A-62AD-40FD-A2CD-CCE5D0FC17A3}"/>
              </a:ext>
            </a:extLst>
          </p:cNvPr>
          <p:cNvSpPr txBox="1"/>
          <p:nvPr/>
        </p:nvSpPr>
        <p:spPr>
          <a:xfrm>
            <a:off x="9197534" y="5160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t-MT" sz="48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v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C9FAE0-3D59-42AD-88FC-A29CA1F34CE0}"/>
              </a:ext>
            </a:extLst>
          </p:cNvPr>
          <p:cNvSpPr txBox="1"/>
          <p:nvPr/>
        </p:nvSpPr>
        <p:spPr>
          <a:xfrm>
            <a:off x="10480909" y="5160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t-MT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l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85" name="TextBox2" r:id="rId2" imgW="640080" imgH="838080"/>
        </mc:Choice>
        <mc:Fallback>
          <p:control name="TextBox2" r:id="rId2" imgW="640080" imgH="838080">
            <p:pic>
              <p:nvPicPr>
                <p:cNvPr id="11" name="TextBox2">
                  <a:extLst>
                    <a:ext uri="{FF2B5EF4-FFF2-40B4-BE49-F238E27FC236}">
                      <a16:creationId xmlns:a16="http://schemas.microsoft.com/office/drawing/2014/main" xmlns="" id="{391A763B-A803-49AB-AFED-BA8384CC152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2853478" y="5160041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86" name="TextBox1" r:id="rId3" imgW="640080" imgH="838080"/>
        </mc:Choice>
        <mc:Fallback>
          <p:control name="TextBox1" r:id="rId3" imgW="640080" imgH="83808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xmlns="" id="{09C593C9-D4A8-4DB1-AAC3-C850CEE7A6F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6029829" y="5160041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87" name="TextBox3" r:id="rId4" imgW="640080" imgH="838080"/>
        </mc:Choice>
        <mc:Fallback>
          <p:control name="TextBox3" r:id="rId4" imgW="640080" imgH="838080">
            <p:pic>
              <p:nvPicPr>
                <p:cNvPr id="15" name="TextBox3">
                  <a:extLst>
                    <a:ext uri="{FF2B5EF4-FFF2-40B4-BE49-F238E27FC236}">
                      <a16:creationId xmlns:a16="http://schemas.microsoft.com/office/drawing/2014/main" xmlns="" id="{06EA1D07-7216-4804-BA18-6CA228AA54F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4771295" y="5160041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88" name="TextBox4" r:id="rId5" imgW="640080" imgH="838080"/>
        </mc:Choice>
        <mc:Fallback>
          <p:control name="TextBox4" r:id="rId5" imgW="640080" imgH="838080">
            <p:pic>
              <p:nvPicPr>
                <p:cNvPr id="17" name="TextBox4">
                  <a:extLst>
                    <a:ext uri="{FF2B5EF4-FFF2-40B4-BE49-F238E27FC236}">
                      <a16:creationId xmlns:a16="http://schemas.microsoft.com/office/drawing/2014/main" xmlns="" id="{CE87EB37-FA25-4A8C-A9E0-E515428B1B8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7299627" y="5160041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89" name="TextBox5" r:id="rId6" imgW="640080" imgH="838080"/>
        </mc:Choice>
        <mc:Fallback>
          <p:control name="TextBox5" r:id="rId6" imgW="640080" imgH="838080">
            <p:pic>
              <p:nvPicPr>
                <p:cNvPr id="19" name="TextBox5">
                  <a:extLst>
                    <a:ext uri="{FF2B5EF4-FFF2-40B4-BE49-F238E27FC236}">
                      <a16:creationId xmlns:a16="http://schemas.microsoft.com/office/drawing/2014/main" xmlns="" id="{EA83D321-15E4-4CB6-A00F-349D3276074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8555845" y="5160041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90" name="TextBox6" r:id="rId7" imgW="640080" imgH="838080"/>
        </mc:Choice>
        <mc:Fallback>
          <p:control name="TextBox6" r:id="rId7" imgW="640080" imgH="838080">
            <p:pic>
              <p:nvPicPr>
                <p:cNvPr id="21" name="TextBox6">
                  <a:extLst>
                    <a:ext uri="{FF2B5EF4-FFF2-40B4-BE49-F238E27FC236}">
                      <a16:creationId xmlns:a16="http://schemas.microsoft.com/office/drawing/2014/main" xmlns="" id="{ADDF2EC4-2A28-437A-A23F-336E2337ADF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9839221" y="5160041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1036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med" advClick="1" p14:dur="1000">
        <p14:prism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877C42-8D0B-451D-A4A8-D5C73CC14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875" y="1038225"/>
            <a:ext cx="4527984" cy="3693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8CE38C-898D-489C-8845-55CAC5B2BA50}"/>
              </a:ext>
            </a:extLst>
          </p:cNvPr>
          <p:cNvSpPr txBox="1"/>
          <p:nvPr/>
        </p:nvSpPr>
        <p:spPr>
          <a:xfrm>
            <a:off x="3267175" y="5093366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t-MT" sz="48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ż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EB2A51-1321-4CA0-982F-18F2F8A052A2}"/>
              </a:ext>
            </a:extLst>
          </p:cNvPr>
          <p:cNvSpPr txBox="1"/>
          <p:nvPr/>
        </p:nvSpPr>
        <p:spPr>
          <a:xfrm>
            <a:off x="4550550" y="5093366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t-MT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f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A7B1864-E99F-4048-B071-518BA744C4BA}"/>
              </a:ext>
            </a:extLst>
          </p:cNvPr>
          <p:cNvSpPr txBox="1"/>
          <p:nvPr/>
        </p:nvSpPr>
        <p:spPr>
          <a:xfrm>
            <a:off x="5833925" y="5093366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t-MT" sz="48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ie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78C3FD8-79DE-4721-864A-97A30EE2B070}"/>
              </a:ext>
            </a:extLst>
          </p:cNvPr>
          <p:cNvSpPr txBox="1"/>
          <p:nvPr/>
        </p:nvSpPr>
        <p:spPr>
          <a:xfrm>
            <a:off x="7117300" y="5093366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t-MT" sz="48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a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85" name="TextBox2" r:id="rId2" imgW="640080" imgH="838080"/>
        </mc:Choice>
        <mc:Fallback>
          <p:control name="TextBox2" r:id="rId2" imgW="640080" imgH="838080">
            <p:pic>
              <p:nvPicPr>
                <p:cNvPr id="11" name="TextBox2">
                  <a:extLst>
                    <a:ext uri="{FF2B5EF4-FFF2-40B4-BE49-F238E27FC236}">
                      <a16:creationId xmlns:a16="http://schemas.microsoft.com/office/drawing/2014/main" xmlns="" id="{0E8664D7-C71C-41DC-AA9D-90391F7E159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908862" y="5093366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186" name="TextBox1" r:id="rId3" imgW="640080" imgH="838080"/>
        </mc:Choice>
        <mc:Fallback>
          <p:control name="TextBox1" r:id="rId3" imgW="640080" imgH="83808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xmlns="" id="{BABDEF66-24BE-465B-8AD3-3783E49B209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192237" y="5093366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187" name="TextBox3" r:id="rId4" imgW="640080" imgH="838080"/>
        </mc:Choice>
        <mc:Fallback>
          <p:control name="TextBox3" r:id="rId4" imgW="640080" imgH="838080">
            <p:pic>
              <p:nvPicPr>
                <p:cNvPr id="16" name="TextBox3">
                  <a:extLst>
                    <a:ext uri="{FF2B5EF4-FFF2-40B4-BE49-F238E27FC236}">
                      <a16:creationId xmlns:a16="http://schemas.microsoft.com/office/drawing/2014/main" xmlns="" id="{23F89F58-8F08-400A-8551-60A2C09FEEF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475612" y="5093366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med" advClick="1" p14:dur="1000">
        <p14:prism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46706E-2CCE-44A1-BA85-96189B97B0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753" y="2555502"/>
            <a:ext cx="1461059" cy="1509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B0CA33E-552D-4326-88DB-0C0CC5E9A9A3}"/>
              </a:ext>
            </a:extLst>
          </p:cNvPr>
          <p:cNvSpPr txBox="1"/>
          <p:nvPr/>
        </p:nvSpPr>
        <p:spPr>
          <a:xfrm>
            <a:off x="3343375" y="4779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t-MT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p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74AE43-522E-4412-BEAE-1962C444EC85}"/>
              </a:ext>
            </a:extLst>
          </p:cNvPr>
          <p:cNvSpPr txBox="1"/>
          <p:nvPr/>
        </p:nvSpPr>
        <p:spPr>
          <a:xfrm>
            <a:off x="4626750" y="4779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t-MT" sz="48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r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D52B16-6E83-4759-85EA-D75438DFCBAB}"/>
              </a:ext>
            </a:extLst>
          </p:cNvPr>
          <p:cNvSpPr txBox="1"/>
          <p:nvPr/>
        </p:nvSpPr>
        <p:spPr>
          <a:xfrm>
            <a:off x="5910125" y="4779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t-MT" sz="48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i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87BDA0-CA84-4705-AE7F-56CBD0B75E7D}"/>
              </a:ext>
            </a:extLst>
          </p:cNvPr>
          <p:cNvSpPr txBox="1"/>
          <p:nvPr/>
        </p:nvSpPr>
        <p:spPr>
          <a:xfrm>
            <a:off x="7178626" y="4779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t-MT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a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09" name="TextBox2" r:id="rId2" imgW="640080" imgH="838080"/>
        </mc:Choice>
        <mc:Fallback>
          <p:control name="TextBox2" r:id="rId2" imgW="640080" imgH="838080">
            <p:pic>
              <p:nvPicPr>
                <p:cNvPr id="11" name="TextBox2">
                  <a:extLst>
                    <a:ext uri="{FF2B5EF4-FFF2-40B4-BE49-F238E27FC236}">
                      <a16:creationId xmlns:a16="http://schemas.microsoft.com/office/drawing/2014/main" xmlns="" id="{78CA8E65-B9B7-4B21-BF97-877F77E28B5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985062" y="4779041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10" name="TextBox1" r:id="rId3" imgW="640080" imgH="838080"/>
        </mc:Choice>
        <mc:Fallback>
          <p:control name="TextBox1" r:id="rId3" imgW="640080" imgH="83808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xmlns="" id="{BBA4D8C2-51B3-4A8B-9FB7-1E4D0AFB90E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268437" y="4779041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11" name="TextBox3" r:id="rId4" imgW="640080" imgH="838080"/>
        </mc:Choice>
        <mc:Fallback>
          <p:control name="TextBox3" r:id="rId4" imgW="640080" imgH="838080">
            <p:pic>
              <p:nvPicPr>
                <p:cNvPr id="15" name="TextBox3">
                  <a:extLst>
                    <a:ext uri="{FF2B5EF4-FFF2-40B4-BE49-F238E27FC236}">
                      <a16:creationId xmlns:a16="http://schemas.microsoft.com/office/drawing/2014/main" xmlns="" id="{E7113F0B-79C0-441A-84F0-C6A7C6F2EA6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536939" y="4779041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med" advClick="1" p14:dur="1000">
        <p14:prism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AAEC77-E6FD-49C1-9566-86C041F433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5062" y="909807"/>
            <a:ext cx="4796988" cy="3535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94BC8C-CA73-43BC-998D-95E226E769EF}"/>
              </a:ext>
            </a:extLst>
          </p:cNvPr>
          <p:cNvSpPr txBox="1"/>
          <p:nvPr/>
        </p:nvSpPr>
        <p:spPr>
          <a:xfrm>
            <a:off x="3343375" y="4779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t-MT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p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3C1D97-EF64-481D-BFC3-230C9897FB67}"/>
              </a:ext>
            </a:extLst>
          </p:cNvPr>
          <p:cNvSpPr txBox="1"/>
          <p:nvPr/>
        </p:nvSpPr>
        <p:spPr>
          <a:xfrm>
            <a:off x="4626750" y="4779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t-MT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i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BF1616E-FB46-4C22-9CBA-F47106DC4D05}"/>
              </a:ext>
            </a:extLst>
          </p:cNvPr>
          <p:cNvSpPr txBox="1"/>
          <p:nvPr/>
        </p:nvSpPr>
        <p:spPr>
          <a:xfrm>
            <a:off x="5910125" y="4779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t-MT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j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23583A2-83C8-4EAB-9E7C-CE37024F7E9A}"/>
              </a:ext>
            </a:extLst>
          </p:cNvPr>
          <p:cNvSpPr txBox="1"/>
          <p:nvPr/>
        </p:nvSpPr>
        <p:spPr>
          <a:xfrm>
            <a:off x="7178626" y="4779041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t-MT" sz="4800" dirty="0">
                <a:solidFill>
                  <a:srgbClr val="002060"/>
                </a:solidFill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l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E9D0361-6224-4477-9847-DC62AF859F0F}"/>
              </a:ext>
            </a:extLst>
          </p:cNvPr>
          <p:cNvSpPr txBox="1"/>
          <p:nvPr/>
        </p:nvSpPr>
        <p:spPr>
          <a:xfrm>
            <a:off x="8462000" y="4778060"/>
            <a:ext cx="641687" cy="84125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mt-MT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ea typeface="+mj-ea"/>
                <a:cs typeface="+mj-cs"/>
                <a:sym typeface="Georgia"/>
              </a:rPr>
              <a:t>t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omic Sans MS" panose="030F0702030302020204" pitchFamily="66" charset="0"/>
              <a:ea typeface="+mj-ea"/>
              <a:cs typeface="+mj-cs"/>
              <a:sym typeface="Georgia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243" name="TextBox2" r:id="rId2" imgW="640080" imgH="838080"/>
        </mc:Choice>
        <mc:Fallback>
          <p:control name="TextBox2" r:id="rId2" imgW="640080" imgH="838080">
            <p:pic>
              <p:nvPicPr>
                <p:cNvPr id="11" name="TextBox2">
                  <a:extLst>
                    <a:ext uri="{FF2B5EF4-FFF2-40B4-BE49-F238E27FC236}">
                      <a16:creationId xmlns:a16="http://schemas.microsoft.com/office/drawing/2014/main" xmlns="" id="{D79EB704-0BCF-46CB-A55F-37422E57DA7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985062" y="4779041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4" name="TextBox1" r:id="rId3" imgW="640080" imgH="838080"/>
        </mc:Choice>
        <mc:Fallback>
          <p:control name="TextBox1" r:id="rId3" imgW="640080" imgH="83808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xmlns="" id="{E6A922FE-F825-42B6-BD23-43383B48403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5268437" y="4779041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5" name="TextBox3" r:id="rId4" imgW="640080" imgH="838080"/>
        </mc:Choice>
        <mc:Fallback>
          <p:control name="TextBox3" r:id="rId4" imgW="640080" imgH="838080">
            <p:pic>
              <p:nvPicPr>
                <p:cNvPr id="15" name="TextBox3">
                  <a:extLst>
                    <a:ext uri="{FF2B5EF4-FFF2-40B4-BE49-F238E27FC236}">
                      <a16:creationId xmlns:a16="http://schemas.microsoft.com/office/drawing/2014/main" xmlns="" id="{8881D298-1BBC-4E6B-BE7C-24EEA838C46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6536939" y="4779041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6" name="TextBox4" r:id="rId5" imgW="640080" imgH="838080"/>
        </mc:Choice>
        <mc:Fallback>
          <p:control name="TextBox4" r:id="rId5" imgW="640080" imgH="838080">
            <p:pic>
              <p:nvPicPr>
                <p:cNvPr id="17" name="TextBox4">
                  <a:extLst>
                    <a:ext uri="{FF2B5EF4-FFF2-40B4-BE49-F238E27FC236}">
                      <a16:creationId xmlns:a16="http://schemas.microsoft.com/office/drawing/2014/main" xmlns="" id="{35185019-89CC-41E9-A2C0-6CC0BAE797D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7820313" y="4778060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247" name="TextBox5" r:id="rId6" imgW="640080" imgH="838080"/>
        </mc:Choice>
        <mc:Fallback>
          <p:control name="TextBox5" r:id="rId6" imgW="640080" imgH="838080">
            <p:pic>
              <p:nvPicPr>
                <p:cNvPr id="19" name="TextBox5">
                  <a:extLst>
                    <a:ext uri="{FF2B5EF4-FFF2-40B4-BE49-F238E27FC236}">
                      <a16:creationId xmlns:a16="http://schemas.microsoft.com/office/drawing/2014/main" xmlns="" id="{2B93CC84-6824-4642-A23F-48CB3D6E996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9103687" y="4778060"/>
                  <a:ext cx="641688" cy="841256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med" advClick="1" p14:dur="1000">
        <p14:prism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animated-waving-image-0072.gif" descr="animated-waving-image-0072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81996" y="2147485"/>
            <a:ext cx="1914743" cy="1072256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Saħħa!"/>
          <p:cNvSpPr/>
          <p:nvPr/>
        </p:nvSpPr>
        <p:spPr>
          <a:xfrm>
            <a:off x="4411994" y="3262170"/>
            <a:ext cx="4053800" cy="2032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7" y="0"/>
                </a:moveTo>
                <a:lnTo>
                  <a:pt x="8975" y="5196"/>
                </a:lnTo>
                <a:lnTo>
                  <a:pt x="306" y="5196"/>
                </a:lnTo>
                <a:cubicBezTo>
                  <a:pt x="137" y="5196"/>
                  <a:pt x="0" y="5476"/>
                  <a:pt x="0" y="5820"/>
                </a:cubicBezTo>
                <a:lnTo>
                  <a:pt x="0" y="20976"/>
                </a:lnTo>
                <a:cubicBezTo>
                  <a:pt x="0" y="21320"/>
                  <a:pt x="137" y="21600"/>
                  <a:pt x="306" y="21600"/>
                </a:cubicBezTo>
                <a:lnTo>
                  <a:pt x="21294" y="21600"/>
                </a:lnTo>
                <a:cubicBezTo>
                  <a:pt x="21463" y="21600"/>
                  <a:pt x="21600" y="21320"/>
                  <a:pt x="21600" y="20976"/>
                </a:cubicBezTo>
                <a:lnTo>
                  <a:pt x="21600" y="5820"/>
                </a:lnTo>
                <a:cubicBezTo>
                  <a:pt x="21600" y="5476"/>
                  <a:pt x="21463" y="5196"/>
                  <a:pt x="21294" y="5196"/>
                </a:cubicBezTo>
                <a:lnTo>
                  <a:pt x="10200" y="5196"/>
                </a:lnTo>
                <a:lnTo>
                  <a:pt x="9587" y="0"/>
                </a:lnTo>
                <a:close/>
              </a:path>
            </a:pathLst>
          </a:custGeom>
          <a:solidFill>
            <a:srgbClr val="00B0F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algn="ctr" defTabSz="410751" hangingPunct="0"/>
            <a:r>
              <a:rPr sz="6890" kern="0"/>
              <a:t>Saħħa!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5717" y="5697462"/>
            <a:ext cx="2755564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mt-MT" sz="2531" kern="0">
                <a:solidFill>
                  <a:srgbClr val="006288"/>
                </a:solidFill>
                <a:latin typeface="Georgia"/>
                <a:sym typeface="Georgia"/>
              </a:rPr>
              <a:t>m</a:t>
            </a:r>
            <a:r>
              <a:rPr lang="mt-MT" sz="2531" kern="0">
                <a:solidFill>
                  <a:srgbClr val="006288"/>
                </a:solidFill>
                <a:latin typeface="Georgia"/>
                <a:ea typeface="+mj-ea"/>
                <a:cs typeface="+mj-cs"/>
                <a:sym typeface="Georgia"/>
              </a:rPr>
              <a:t>alti.skola.edu.mt</a:t>
            </a:r>
            <a:endParaRPr lang="en-GB" sz="2531" kern="0">
              <a:solidFill>
                <a:srgbClr val="006288"/>
              </a:solidFill>
              <a:latin typeface="Georgia"/>
              <a:ea typeface="+mj-ea"/>
              <a:cs typeface="+mj-cs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med" advClick="1" p14:dur="1000">
        <p14:prism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45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Comic Sans MS</vt:lpstr>
      <vt:lpstr>Georgia</vt:lpstr>
      <vt:lpstr>Marker Felt</vt:lpstr>
      <vt:lpstr>Times</vt:lpstr>
      <vt:lpstr>Craft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Josette Baldacchino</dc:creator>
  <cp:lastModifiedBy>Microsoft account</cp:lastModifiedBy>
  <cp:revision>14</cp:revision>
  <dcterms:created xsi:type="dcterms:W3CDTF">2021-06-25T09:07:43Z</dcterms:created>
  <dcterms:modified xsi:type="dcterms:W3CDTF">2022-01-11T09:16:43Z</dcterms:modified>
</cp:coreProperties>
</file>