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7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Object"/>
          <p:cNvSpPr txBox="1">
            <a:spLocks noGrp="1"/>
          </p:cNvSpPr>
          <p:nvPr>
            <p:ph idx="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Marker Felt"/>
              </a:defRPr>
            </a:pP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4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0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4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Imag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7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plus-line.png" descr="plus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" name="scrapbook_title_hi.png" descr="scrapbook_title_hi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Imag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9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Imag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2"/>
              </a:buBlip>
            </a:lvl1pPr>
            <a:lvl2pPr>
              <a:buBlip>
                <a:blip r:embed="rId22"/>
              </a:buBlip>
            </a:lvl2pPr>
            <a:lvl3pPr>
              <a:buBlip>
                <a:blip r:embed="rId22"/>
              </a:buBlip>
            </a:lvl3pPr>
            <a:lvl4pPr>
              <a:buBlip>
                <a:blip r:embed="rId22"/>
              </a:buBlip>
            </a:lvl4pPr>
            <a:lvl5pPr>
              <a:buBlip>
                <a:blip r:embed="rId2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"/>
          <p:cNvSpPr txBox="1"/>
          <p:nvPr/>
        </p:nvSpPr>
        <p:spPr>
          <a:xfrm>
            <a:off x="-3004165" y="17574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07" name="Text"/>
          <p:cNvSpPr txBox="1"/>
          <p:nvPr/>
        </p:nvSpPr>
        <p:spPr>
          <a:xfrm>
            <a:off x="-2877165" y="5390134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09" name="Qabbel"/>
          <p:cNvSpPr txBox="1"/>
          <p:nvPr/>
        </p:nvSpPr>
        <p:spPr>
          <a:xfrm>
            <a:off x="4683794" y="7517729"/>
            <a:ext cx="3674084" cy="1364476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291FD5"/>
                </a:solidFill>
              </a:defRPr>
            </a:lvl1pPr>
          </a:lstStyle>
          <a:p>
            <a:r>
              <a:rPr lang="mt-MT" dirty="0">
                <a:solidFill>
                  <a:srgbClr val="FFFF00"/>
                </a:solidFill>
                <a:latin typeface="Comic Sans MS" panose="030F0702030302020204" pitchFamily="66" charset="0"/>
              </a:rPr>
              <a:t>Qabbel</a:t>
            </a:r>
          </a:p>
        </p:txBody>
      </p:sp>
      <p:sp>
        <p:nvSpPr>
          <p:cNvPr id="210" name="L-Annimali Selvaġġi"/>
          <p:cNvSpPr txBox="1"/>
          <p:nvPr/>
        </p:nvSpPr>
        <p:spPr>
          <a:xfrm>
            <a:off x="1551455" y="984923"/>
            <a:ext cx="9478557" cy="134908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>
                <a:solidFill>
                  <a:srgbClr val="2F49DB"/>
                </a:solidFill>
              </a:defRPr>
            </a:lvl1pPr>
          </a:lstStyle>
          <a:p>
            <a:r>
              <a:rPr lang="mt-MT" dirty="0">
                <a:solidFill>
                  <a:srgbClr val="FFFF00"/>
                </a:solidFill>
                <a:latin typeface="Comic Sans MS" panose="030F0702030302020204" pitchFamily="66" charset="0"/>
              </a:rPr>
              <a:t>L-Annimali Selvaġġi</a:t>
            </a:r>
          </a:p>
        </p:txBody>
      </p:sp>
      <p:pic>
        <p:nvPicPr>
          <p:cNvPr id="7" name="Picture 6" descr="A picture containing mammal, group, several&#10;&#10;Description automatically generated">
            <a:extLst>
              <a:ext uri="{FF2B5EF4-FFF2-40B4-BE49-F238E27FC236}">
                <a16:creationId xmlns:a16="http://schemas.microsoft.com/office/drawing/2014/main" xmlns="" id="{5F2F091E-489F-4AAB-A648-36CE919E0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202" y="3432996"/>
            <a:ext cx="6810395" cy="28876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3" animBg="1" advAuto="0"/>
      <p:bldP spid="210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5" y="3086830"/>
            <a:ext cx="2037111" cy="203711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Erġa’ pprova!"/>
          <p:cNvSpPr/>
          <p:nvPr/>
        </p:nvSpPr>
        <p:spPr>
          <a:xfrm>
            <a:off x="2650977" y="3103695"/>
            <a:ext cx="9346407" cy="220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7" y="0"/>
                </a:moveTo>
                <a:cubicBezTo>
                  <a:pt x="1003" y="0"/>
                  <a:pt x="902" y="428"/>
                  <a:pt x="902" y="955"/>
                </a:cubicBezTo>
                <a:lnTo>
                  <a:pt x="902" y="11105"/>
                </a:lnTo>
                <a:lnTo>
                  <a:pt x="0" y="13011"/>
                </a:lnTo>
                <a:lnTo>
                  <a:pt x="902" y="14922"/>
                </a:lnTo>
                <a:lnTo>
                  <a:pt x="902" y="20645"/>
                </a:lnTo>
                <a:cubicBezTo>
                  <a:pt x="902" y="21172"/>
                  <a:pt x="1003" y="21600"/>
                  <a:pt x="1127" y="21600"/>
                </a:cubicBezTo>
                <a:lnTo>
                  <a:pt x="21375" y="21600"/>
                </a:lnTo>
                <a:cubicBezTo>
                  <a:pt x="21500" y="21600"/>
                  <a:pt x="21600" y="21172"/>
                  <a:pt x="21600" y="20645"/>
                </a:cubicBezTo>
                <a:lnTo>
                  <a:pt x="21600" y="955"/>
                </a:lnTo>
                <a:cubicBezTo>
                  <a:pt x="21600" y="428"/>
                  <a:pt x="21500" y="0"/>
                  <a:pt x="21375" y="0"/>
                </a:cubicBezTo>
                <a:lnTo>
                  <a:pt x="112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  <p:grpSp>
        <p:nvGrpSpPr>
          <p:cNvPr id="260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259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258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gra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3804" y="7582221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tigra</a:t>
            </a:r>
          </a:p>
        </p:txBody>
      </p:sp>
      <p:sp>
        <p:nvSpPr>
          <p:cNvPr id="263" name="ors">
            <a:hlinkClick r:id="rId2" action="ppaction://hlinksldjump"/>
          </p:cNvPr>
          <p:cNvSpPr txBox="1"/>
          <p:nvPr/>
        </p:nvSpPr>
        <p:spPr>
          <a:xfrm>
            <a:off x="6629400" y="7582221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ors</a:t>
            </a:r>
          </a:p>
        </p:txBody>
      </p:sp>
      <p:sp>
        <p:nvSpPr>
          <p:cNvPr id="264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288" y="2735588"/>
            <a:ext cx="4240930" cy="4401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rosit!"/>
          <p:cNvSpPr/>
          <p:nvPr/>
        </p:nvSpPr>
        <p:spPr>
          <a:xfrm>
            <a:off x="5121914" y="3721011"/>
            <a:ext cx="6308330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0" y="0"/>
                </a:moveTo>
                <a:cubicBezTo>
                  <a:pt x="1486" y="0"/>
                  <a:pt x="1336" y="438"/>
                  <a:pt x="1336" y="977"/>
                </a:cubicBezTo>
                <a:lnTo>
                  <a:pt x="1336" y="10873"/>
                </a:lnTo>
                <a:lnTo>
                  <a:pt x="0" y="12823"/>
                </a:lnTo>
                <a:lnTo>
                  <a:pt x="1336" y="14772"/>
                </a:lnTo>
                <a:lnTo>
                  <a:pt x="1336" y="20627"/>
                </a:lnTo>
                <a:cubicBezTo>
                  <a:pt x="1336" y="21166"/>
                  <a:pt x="1486" y="21600"/>
                  <a:pt x="1670" y="21600"/>
                </a:cubicBezTo>
                <a:lnTo>
                  <a:pt x="21266" y="21600"/>
                </a:lnTo>
                <a:cubicBezTo>
                  <a:pt x="2145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50" y="0"/>
                  <a:pt x="21266" y="0"/>
                </a:cubicBezTo>
                <a:lnTo>
                  <a:pt x="167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269" name="KOMPLIKOMAGĦ">
            <a:hlinkClick r:id="rId2" action="ppaction://hlinksldjump"/>
          </p:cNvPr>
          <p:cNvSpPr/>
          <p:nvPr/>
        </p:nvSpPr>
        <p:spPr>
          <a:xfrm>
            <a:off x="9832875" y="7103029"/>
            <a:ext cx="1928715" cy="172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67" y="2888879"/>
            <a:ext cx="4240929" cy="4401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638"/>
            <a:ext cx="2037110" cy="203711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Erġa’ pprova!"/>
          <p:cNvSpPr/>
          <p:nvPr/>
        </p:nvSpPr>
        <p:spPr>
          <a:xfrm>
            <a:off x="1812431" y="2908491"/>
            <a:ext cx="10180241" cy="2177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3" y="0"/>
                </a:moveTo>
                <a:cubicBezTo>
                  <a:pt x="2089" y="0"/>
                  <a:pt x="1996" y="434"/>
                  <a:pt x="1996" y="969"/>
                </a:cubicBezTo>
                <a:lnTo>
                  <a:pt x="1996" y="14092"/>
                </a:lnTo>
                <a:lnTo>
                  <a:pt x="0" y="16029"/>
                </a:lnTo>
                <a:lnTo>
                  <a:pt x="1996" y="17966"/>
                </a:lnTo>
                <a:lnTo>
                  <a:pt x="1996" y="20635"/>
                </a:lnTo>
                <a:cubicBezTo>
                  <a:pt x="1996" y="21170"/>
                  <a:pt x="2089" y="21600"/>
                  <a:pt x="2203" y="21600"/>
                </a:cubicBezTo>
                <a:lnTo>
                  <a:pt x="21394" y="21600"/>
                </a:lnTo>
                <a:cubicBezTo>
                  <a:pt x="21508" y="21600"/>
                  <a:pt x="21600" y="21170"/>
                  <a:pt x="21600" y="20635"/>
                </a:cubicBezTo>
                <a:lnTo>
                  <a:pt x="21600" y="969"/>
                </a:lnTo>
                <a:cubicBezTo>
                  <a:pt x="21600" y="434"/>
                  <a:pt x="21508" y="0"/>
                  <a:pt x="21394" y="0"/>
                </a:cubicBezTo>
                <a:lnTo>
                  <a:pt x="2203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  <p:grpSp>
        <p:nvGrpSpPr>
          <p:cNvPr id="277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276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275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xadin">
            <a:hlinkClick r:id="rId2" action="ppaction://hlinksldjump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1982" y="7675194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xadina</a:t>
            </a:r>
          </a:p>
        </p:txBody>
      </p:sp>
      <p:sp>
        <p:nvSpPr>
          <p:cNvPr id="280" name="ljunfant">
            <a:hlinkClick r:id="" action="ppaction://hlinkshowjump?jump=nextslide"/>
          </p:cNvPr>
          <p:cNvSpPr txBox="1"/>
          <p:nvPr/>
        </p:nvSpPr>
        <p:spPr>
          <a:xfrm>
            <a:off x="6830214" y="7675194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ljunfant</a:t>
            </a:r>
          </a:p>
        </p:txBody>
      </p:sp>
      <p:sp>
        <p:nvSpPr>
          <p:cNvPr id="281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282" name="PinClipart.com_cute-elephant-clip-art_246098.png" descr="PinClipart.com_cute-elephant-clip-art_24609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983" y="2858406"/>
            <a:ext cx="5979300" cy="4848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KOMPLIKOMAGĦ">
            <a:hlinkClick r:id="rId2" action="ppaction://hlinksldjump"/>
          </p:cNvPr>
          <p:cNvSpPr/>
          <p:nvPr/>
        </p:nvSpPr>
        <p:spPr>
          <a:xfrm>
            <a:off x="9832875" y="7064768"/>
            <a:ext cx="1928715" cy="1735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sp>
        <p:nvSpPr>
          <p:cNvPr id="287" name="Group"/>
          <p:cNvSpPr/>
          <p:nvPr/>
        </p:nvSpPr>
        <p:spPr>
          <a:xfrm>
            <a:off x="5917753" y="3317669"/>
            <a:ext cx="6152358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58" y="0"/>
                </a:moveTo>
                <a:cubicBezTo>
                  <a:pt x="2369" y="0"/>
                  <a:pt x="2215" y="438"/>
                  <a:pt x="2215" y="977"/>
                </a:cubicBezTo>
                <a:lnTo>
                  <a:pt x="2215" y="10699"/>
                </a:lnTo>
                <a:lnTo>
                  <a:pt x="0" y="12648"/>
                </a:lnTo>
                <a:lnTo>
                  <a:pt x="2215" y="14597"/>
                </a:lnTo>
                <a:lnTo>
                  <a:pt x="2215" y="20627"/>
                </a:lnTo>
                <a:cubicBezTo>
                  <a:pt x="2215" y="21166"/>
                  <a:pt x="2369" y="21600"/>
                  <a:pt x="2558" y="21600"/>
                </a:cubicBezTo>
                <a:lnTo>
                  <a:pt x="21259" y="21600"/>
                </a:lnTo>
                <a:cubicBezTo>
                  <a:pt x="21448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48" y="0"/>
                  <a:pt x="21259" y="0"/>
                </a:cubicBezTo>
                <a:lnTo>
                  <a:pt x="255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88" name="PinClipart.com_cute-elephant-clip-art_246098.png" descr="PinClipart.com_cute-elephant-clip-art_24609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9199" y="2854548"/>
            <a:ext cx="4987919" cy="4044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9" y="3048638"/>
            <a:ext cx="2037111" cy="203711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Erġa’ pprova!"/>
          <p:cNvSpPr/>
          <p:nvPr/>
        </p:nvSpPr>
        <p:spPr>
          <a:xfrm>
            <a:off x="1995373" y="3295344"/>
            <a:ext cx="9953626" cy="20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" y="0"/>
                </a:moveTo>
                <a:cubicBezTo>
                  <a:pt x="1948" y="0"/>
                  <a:pt x="1853" y="464"/>
                  <a:pt x="1853" y="1035"/>
                </a:cubicBezTo>
                <a:lnTo>
                  <a:pt x="1853" y="12102"/>
                </a:lnTo>
                <a:lnTo>
                  <a:pt x="0" y="14173"/>
                </a:lnTo>
                <a:lnTo>
                  <a:pt x="1853" y="16239"/>
                </a:lnTo>
                <a:lnTo>
                  <a:pt x="1853" y="20569"/>
                </a:lnTo>
                <a:cubicBezTo>
                  <a:pt x="1853" y="21140"/>
                  <a:pt x="1948" y="21600"/>
                  <a:pt x="2064" y="21600"/>
                </a:cubicBezTo>
                <a:lnTo>
                  <a:pt x="21388" y="21600"/>
                </a:lnTo>
                <a:cubicBezTo>
                  <a:pt x="21505" y="21600"/>
                  <a:pt x="21600" y="21140"/>
                  <a:pt x="21600" y="20569"/>
                </a:cubicBezTo>
                <a:lnTo>
                  <a:pt x="21600" y="1035"/>
                </a:lnTo>
                <a:cubicBezTo>
                  <a:pt x="21600" y="464"/>
                  <a:pt x="21505" y="0"/>
                  <a:pt x="21388" y="0"/>
                </a:cubicBezTo>
                <a:lnTo>
                  <a:pt x="2064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  <p:grpSp>
        <p:nvGrpSpPr>
          <p:cNvPr id="294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293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292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inoċeront">
            <a:hlinkClick r:id="rId2" action="ppaction://hlinksldjump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27479" y="7577456"/>
            <a:ext cx="5054601" cy="1075285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rinoċeront</a:t>
            </a:r>
          </a:p>
        </p:txBody>
      </p:sp>
      <p:sp>
        <p:nvSpPr>
          <p:cNvPr id="297" name="xadin">
            <a:hlinkClick r:id="" action="ppaction://hlinkshowjump?jump=nextslide"/>
          </p:cNvPr>
          <p:cNvSpPr txBox="1"/>
          <p:nvPr/>
        </p:nvSpPr>
        <p:spPr>
          <a:xfrm>
            <a:off x="6690690" y="7577456"/>
            <a:ext cx="5054601" cy="1075285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xadin</a:t>
            </a:r>
            <a:r>
              <a:rPr lang="en-GB" dirty="0"/>
              <a:t>a</a:t>
            </a:r>
            <a:endParaRPr dirty="0"/>
          </a:p>
        </p:txBody>
      </p:sp>
      <p:sp>
        <p:nvSpPr>
          <p:cNvPr id="298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299" name="PinClipart.com_fame-clipart_870216.png" descr="PinClipart.com_fame-clipart_8702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869" y="2501548"/>
            <a:ext cx="3941527" cy="4890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KOMPLIKOMAGĦ">
            <a:hlinkClick r:id="rId2" action="ppaction://hlinksldjump"/>
          </p:cNvPr>
          <p:cNvSpPr/>
          <p:nvPr/>
        </p:nvSpPr>
        <p:spPr>
          <a:xfrm>
            <a:off x="9832875" y="6925228"/>
            <a:ext cx="1928716" cy="184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sp>
        <p:nvSpPr>
          <p:cNvPr id="304" name="Group"/>
          <p:cNvSpPr/>
          <p:nvPr/>
        </p:nvSpPr>
        <p:spPr>
          <a:xfrm>
            <a:off x="5000774" y="3833828"/>
            <a:ext cx="6515498" cy="193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5"/>
                </a:cubicBezTo>
                <a:lnTo>
                  <a:pt x="1158" y="10871"/>
                </a:lnTo>
                <a:lnTo>
                  <a:pt x="0" y="12822"/>
                </a:lnTo>
                <a:lnTo>
                  <a:pt x="1158" y="14772"/>
                </a:lnTo>
                <a:lnTo>
                  <a:pt x="1158" y="20625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0" y="21600"/>
                  <a:pt x="21600" y="21163"/>
                  <a:pt x="21600" y="20625"/>
                </a:cubicBezTo>
                <a:lnTo>
                  <a:pt x="21600" y="975"/>
                </a:lnTo>
                <a:cubicBezTo>
                  <a:pt x="21600" y="437"/>
                  <a:pt x="21470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305" name="PinClipart.com_fame-clipart_870216.png" descr="PinClipart.com_fame-clipart_8702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67" y="2738615"/>
            <a:ext cx="3941526" cy="489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99" y="3404938"/>
            <a:ext cx="2037110" cy="203711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  <p:grpSp>
        <p:nvGrpSpPr>
          <p:cNvPr id="311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310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309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żebra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30325" y="7495661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426466">
              <a:defRPr sz="5110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żebra</a:t>
            </a:r>
          </a:p>
        </p:txBody>
      </p:sp>
      <p:sp>
        <p:nvSpPr>
          <p:cNvPr id="213" name="ġiraffa">
            <a:hlinkClick r:id="rId2" action="ppaction://hlinksldjump"/>
          </p:cNvPr>
          <p:cNvSpPr txBox="1"/>
          <p:nvPr/>
        </p:nvSpPr>
        <p:spPr>
          <a:xfrm>
            <a:off x="7010400" y="7495661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ġiraffa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07" y="1282700"/>
            <a:ext cx="7620001" cy="534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500">
        <p14:prism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mogħża">
            <a:hlinkClick r:id="rId2" action="ppaction://hlinksldjump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958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mogħża</a:t>
            </a:r>
          </a:p>
        </p:txBody>
      </p:sp>
      <p:sp>
        <p:nvSpPr>
          <p:cNvPr id="314" name="ors">
            <a:hlinkClick r:id="" action="ppaction://hlinkshowjump?jump=nextslide"/>
          </p:cNvPr>
          <p:cNvSpPr txBox="1"/>
          <p:nvPr/>
        </p:nvSpPr>
        <p:spPr>
          <a:xfrm>
            <a:off x="6629400" y="74831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ors</a:t>
            </a:r>
          </a:p>
        </p:txBody>
      </p:sp>
      <p:sp>
        <p:nvSpPr>
          <p:cNvPr id="315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316" name="PinClipart.com_polar-bear-clipart_291787.png" descr="PinClipart.com_polar-bear-clipart_29178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67" y="3261643"/>
            <a:ext cx="4612768" cy="3915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roup"/>
          <p:cNvSpPr/>
          <p:nvPr/>
        </p:nvSpPr>
        <p:spPr>
          <a:xfrm>
            <a:off x="5019286" y="4168538"/>
            <a:ext cx="6664326" cy="1978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6"/>
                  <a:pt x="1158" y="975"/>
                </a:cubicBezTo>
                <a:lnTo>
                  <a:pt x="1158" y="10869"/>
                </a:lnTo>
                <a:lnTo>
                  <a:pt x="0" y="12820"/>
                </a:lnTo>
                <a:lnTo>
                  <a:pt x="1158" y="14770"/>
                </a:lnTo>
                <a:lnTo>
                  <a:pt x="1158" y="20621"/>
                </a:lnTo>
                <a:cubicBezTo>
                  <a:pt x="1158" y="21159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0" y="21600"/>
                  <a:pt x="21600" y="21159"/>
                  <a:pt x="21600" y="20621"/>
                </a:cubicBezTo>
                <a:lnTo>
                  <a:pt x="21600" y="975"/>
                </a:lnTo>
                <a:cubicBezTo>
                  <a:pt x="21600" y="436"/>
                  <a:pt x="21470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320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322" name="PinClipart.com_polar-bear-clipart_291787.png" descr="PinClipart.com_polar-bear-clipart_29178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54" y="2448843"/>
            <a:ext cx="4612767" cy="3915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326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325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328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inoċeront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rinoċeront</a:t>
            </a:r>
          </a:p>
        </p:txBody>
      </p:sp>
      <p:sp>
        <p:nvSpPr>
          <p:cNvPr id="331" name="kukkudrill">
            <a:hlinkClick r:id="rId2" action="ppaction://hlinksldjump"/>
          </p:cNvPr>
          <p:cNvSpPr txBox="1"/>
          <p:nvPr/>
        </p:nvSpPr>
        <p:spPr>
          <a:xfrm>
            <a:off x="6629400" y="74831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kukkudrill</a:t>
            </a:r>
          </a:p>
        </p:txBody>
      </p:sp>
      <p:sp>
        <p:nvSpPr>
          <p:cNvPr id="332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333" name="PinClipart.com_black-rhino-clipart_2980471.png" descr="PinClipart.com_black-rhino-clipart_298047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173" y="3411044"/>
            <a:ext cx="6508746" cy="3161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roup"/>
          <p:cNvSpPr/>
          <p:nvPr/>
        </p:nvSpPr>
        <p:spPr>
          <a:xfrm>
            <a:off x="5025842" y="4169504"/>
            <a:ext cx="6657579" cy="1976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6"/>
                </a:cubicBezTo>
                <a:lnTo>
                  <a:pt x="1158" y="10872"/>
                </a:lnTo>
                <a:lnTo>
                  <a:pt x="0" y="12819"/>
                </a:lnTo>
                <a:lnTo>
                  <a:pt x="1158" y="14772"/>
                </a:lnTo>
                <a:lnTo>
                  <a:pt x="1158" y="20624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0" y="21600"/>
                </a:lnTo>
                <a:cubicBezTo>
                  <a:pt x="21470" y="21600"/>
                  <a:pt x="21600" y="21163"/>
                  <a:pt x="21600" y="20624"/>
                </a:cubicBezTo>
                <a:lnTo>
                  <a:pt x="21600" y="976"/>
                </a:lnTo>
                <a:cubicBezTo>
                  <a:pt x="21600" y="437"/>
                  <a:pt x="21470" y="0"/>
                  <a:pt x="21310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337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339" name="PinClipart.com_black-rhino-clipart_2980471.png" descr="PinClipart.com_black-rhino-clipart_298047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9" y="3730387"/>
            <a:ext cx="4406816" cy="2140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4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343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342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345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volpi">
            <a:hlinkClick r:id="rId2" action="ppaction://hlinksldjump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volpi</a:t>
            </a:r>
          </a:p>
        </p:txBody>
      </p:sp>
      <p:sp>
        <p:nvSpPr>
          <p:cNvPr id="348" name="kangarù">
            <a:hlinkClick r:id="" action="ppaction://hlinkshowjump?jump=nextslide"/>
          </p:cNvPr>
          <p:cNvSpPr txBox="1"/>
          <p:nvPr/>
        </p:nvSpPr>
        <p:spPr>
          <a:xfrm>
            <a:off x="6629400" y="74831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kangarù</a:t>
            </a:r>
          </a:p>
        </p:txBody>
      </p:sp>
      <p:sp>
        <p:nvSpPr>
          <p:cNvPr id="349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350" name="NicePng_kangaroo-png_2375081.png" descr="NicePng_kangaroo-png_2375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98" y="2527404"/>
            <a:ext cx="3695389" cy="4470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roup"/>
          <p:cNvSpPr/>
          <p:nvPr/>
        </p:nvSpPr>
        <p:spPr>
          <a:xfrm>
            <a:off x="5025842" y="4169504"/>
            <a:ext cx="6657579" cy="1976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6"/>
                </a:cubicBezTo>
                <a:lnTo>
                  <a:pt x="1158" y="10872"/>
                </a:lnTo>
                <a:lnTo>
                  <a:pt x="0" y="12819"/>
                </a:lnTo>
                <a:lnTo>
                  <a:pt x="1158" y="14772"/>
                </a:lnTo>
                <a:lnTo>
                  <a:pt x="1158" y="20624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0" y="21600"/>
                </a:lnTo>
                <a:cubicBezTo>
                  <a:pt x="21470" y="21600"/>
                  <a:pt x="21600" y="21163"/>
                  <a:pt x="21600" y="20624"/>
                </a:cubicBezTo>
                <a:lnTo>
                  <a:pt x="21600" y="976"/>
                </a:lnTo>
                <a:cubicBezTo>
                  <a:pt x="21600" y="437"/>
                  <a:pt x="21470" y="0"/>
                  <a:pt x="21310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354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356" name="NicePng_kangaroo-png_2375081.png" descr="NicePng_kangaroo-png_2375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49" y="3854262"/>
            <a:ext cx="3506444" cy="4241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360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359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362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volpi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volpi</a:t>
            </a:r>
          </a:p>
        </p:txBody>
      </p:sp>
      <p:sp>
        <p:nvSpPr>
          <p:cNvPr id="365" name="kukkudrill">
            <a:hlinkClick r:id="rId2" action="ppaction://hlinksldjump"/>
          </p:cNvPr>
          <p:cNvSpPr txBox="1"/>
          <p:nvPr/>
        </p:nvSpPr>
        <p:spPr>
          <a:xfrm>
            <a:off x="6629400" y="74831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kukkudrill</a:t>
            </a:r>
          </a:p>
        </p:txBody>
      </p:sp>
      <p:sp>
        <p:nvSpPr>
          <p:cNvPr id="366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367" name="PinClipart.com_hurricane-clipart_310081.png" descr="PinClipart.com_hurricane-clipart_310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14" y="2944604"/>
            <a:ext cx="6464595" cy="3864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KOMPLIKOMAGĦ">
            <a:hlinkClick r:id="rId2" action="ppaction://hlinksldjump"/>
          </p:cNvPr>
          <p:cNvSpPr/>
          <p:nvPr/>
        </p:nvSpPr>
        <p:spPr>
          <a:xfrm>
            <a:off x="9872945" y="6993060"/>
            <a:ext cx="1928715" cy="1834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sp>
        <p:nvSpPr>
          <p:cNvPr id="219" name="Group"/>
          <p:cNvSpPr/>
          <p:nvPr/>
        </p:nvSpPr>
        <p:spPr>
          <a:xfrm>
            <a:off x="5473397" y="4487026"/>
            <a:ext cx="6550819" cy="1944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6"/>
                  <a:pt x="1158" y="974"/>
                </a:cubicBezTo>
                <a:lnTo>
                  <a:pt x="1158" y="10873"/>
                </a:lnTo>
                <a:lnTo>
                  <a:pt x="0" y="12822"/>
                </a:lnTo>
                <a:lnTo>
                  <a:pt x="1158" y="14770"/>
                </a:lnTo>
                <a:lnTo>
                  <a:pt x="1158" y="20621"/>
                </a:lnTo>
                <a:cubicBezTo>
                  <a:pt x="1158" y="21160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1" y="21600"/>
                  <a:pt x="21600" y="21160"/>
                  <a:pt x="21600" y="20621"/>
                </a:cubicBezTo>
                <a:lnTo>
                  <a:pt x="21600" y="974"/>
                </a:lnTo>
                <a:cubicBezTo>
                  <a:pt x="21600" y="436"/>
                  <a:pt x="21471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7358" y="3992969"/>
            <a:ext cx="3750016" cy="2631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roup"/>
          <p:cNvSpPr/>
          <p:nvPr/>
        </p:nvSpPr>
        <p:spPr>
          <a:xfrm>
            <a:off x="5485259" y="4096854"/>
            <a:ext cx="6653213" cy="197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2"/>
                </a:lnTo>
                <a:lnTo>
                  <a:pt x="0" y="12821"/>
                </a:lnTo>
                <a:lnTo>
                  <a:pt x="1158" y="14775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371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373" name="PinClipart.com_hurricane-clipart_310081.png" descr="PinClipart.com_hurricane-clipart_310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20" y="4828080"/>
            <a:ext cx="6464594" cy="3864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377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376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379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kukkudrill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kukkudrill</a:t>
            </a:r>
          </a:p>
        </p:txBody>
      </p:sp>
      <p:sp>
        <p:nvSpPr>
          <p:cNvPr id="382" name="lupu">
            <a:hlinkClick r:id="rId2" action="ppaction://hlinksldjump"/>
          </p:cNvPr>
          <p:cNvSpPr txBox="1"/>
          <p:nvPr/>
        </p:nvSpPr>
        <p:spPr>
          <a:xfrm>
            <a:off x="6629400" y="7495661"/>
            <a:ext cx="5054600" cy="1075285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lupu</a:t>
            </a:r>
          </a:p>
        </p:txBody>
      </p:sp>
      <p:sp>
        <p:nvSpPr>
          <p:cNvPr id="383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384" name="PinClipart.com_printable-clip-art_8073.png" descr="PinClipart.com_printable-clip-art_807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251" y="3502850"/>
            <a:ext cx="4383027" cy="2971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rosit!"/>
          <p:cNvSpPr/>
          <p:nvPr/>
        </p:nvSpPr>
        <p:spPr>
          <a:xfrm>
            <a:off x="5456132" y="4190593"/>
            <a:ext cx="6515498" cy="193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5"/>
                </a:cubicBezTo>
                <a:lnTo>
                  <a:pt x="1158" y="10871"/>
                </a:lnTo>
                <a:lnTo>
                  <a:pt x="0" y="12822"/>
                </a:lnTo>
                <a:lnTo>
                  <a:pt x="1158" y="14772"/>
                </a:lnTo>
                <a:lnTo>
                  <a:pt x="1158" y="20625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0" y="21600"/>
                  <a:pt x="21600" y="21163"/>
                  <a:pt x="21600" y="20625"/>
                </a:cubicBezTo>
                <a:lnTo>
                  <a:pt x="21600" y="975"/>
                </a:lnTo>
                <a:cubicBezTo>
                  <a:pt x="21600" y="437"/>
                  <a:pt x="21470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388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390" name="PinClipart.com_printable-clip-art_8073.png" descr="PinClipart.com_printable-clip-art_807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276" y="4351532"/>
            <a:ext cx="4383026" cy="2971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5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394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393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396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ljun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ljun</a:t>
            </a:r>
          </a:p>
        </p:txBody>
      </p:sp>
      <p:sp>
        <p:nvSpPr>
          <p:cNvPr id="399" name="lupu">
            <a:hlinkClick r:id="rId2" action="ppaction://hlinksldjump"/>
          </p:cNvPr>
          <p:cNvSpPr txBox="1"/>
          <p:nvPr/>
        </p:nvSpPr>
        <p:spPr>
          <a:xfrm>
            <a:off x="6629400" y="74831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lupu</a:t>
            </a:r>
          </a:p>
        </p:txBody>
      </p:sp>
      <p:sp>
        <p:nvSpPr>
          <p:cNvPr id="400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401" name="1633374.png" descr="163337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7" y="2401967"/>
            <a:ext cx="6244846" cy="4949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oup"/>
          <p:cNvSpPr/>
          <p:nvPr/>
        </p:nvSpPr>
        <p:spPr>
          <a:xfrm>
            <a:off x="5456132" y="4190593"/>
            <a:ext cx="6515498" cy="193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5"/>
                </a:cubicBezTo>
                <a:lnTo>
                  <a:pt x="1158" y="10871"/>
                </a:lnTo>
                <a:lnTo>
                  <a:pt x="0" y="12822"/>
                </a:lnTo>
                <a:lnTo>
                  <a:pt x="1158" y="14772"/>
                </a:lnTo>
                <a:lnTo>
                  <a:pt x="1158" y="20625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0" y="21600"/>
                  <a:pt x="21600" y="21163"/>
                  <a:pt x="21600" y="20625"/>
                </a:cubicBezTo>
                <a:lnTo>
                  <a:pt x="21600" y="975"/>
                </a:lnTo>
                <a:cubicBezTo>
                  <a:pt x="21600" y="437"/>
                  <a:pt x="21470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405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407" name="1633374.png" descr="163337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40" y="3862199"/>
            <a:ext cx="5041953" cy="3996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411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410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413" name="Erġa’ pprova!"/>
          <p:cNvSpPr/>
          <p:nvPr/>
        </p:nvSpPr>
        <p:spPr>
          <a:xfrm>
            <a:off x="2205839" y="3420123"/>
            <a:ext cx="960874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ġemel">
            <a:hlinkClick r:id="rId2" action="ppaction://hlinksldjump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ġemel</a:t>
            </a:r>
          </a:p>
        </p:txBody>
      </p:sp>
      <p:sp>
        <p:nvSpPr>
          <p:cNvPr id="416" name="gurilla">
            <a:hlinkClick r:id="" action="ppaction://hlinkshowjump?jump=nextslide"/>
          </p:cNvPr>
          <p:cNvSpPr txBox="1"/>
          <p:nvPr/>
        </p:nvSpPr>
        <p:spPr>
          <a:xfrm>
            <a:off x="6629400" y="74831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gurilla</a:t>
            </a:r>
          </a:p>
        </p:txBody>
      </p:sp>
      <p:sp>
        <p:nvSpPr>
          <p:cNvPr id="417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418" name="kisspng-gorilla-ape-clip-art-baby-gorilla-5b4c5a6e327435.1324105915317305422067.png" descr="kisspng-gorilla-ape-clip-art-baby-gorilla-5b4c5a6e327435.13241059153173054220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97" y="2857152"/>
            <a:ext cx="5471283" cy="4103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roup"/>
          <p:cNvSpPr/>
          <p:nvPr/>
        </p:nvSpPr>
        <p:spPr>
          <a:xfrm>
            <a:off x="5112151" y="4542047"/>
            <a:ext cx="6626226" cy="1966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6"/>
                </a:cubicBezTo>
                <a:lnTo>
                  <a:pt x="1158" y="10872"/>
                </a:lnTo>
                <a:lnTo>
                  <a:pt x="0" y="12821"/>
                </a:lnTo>
                <a:lnTo>
                  <a:pt x="1158" y="14773"/>
                </a:lnTo>
                <a:lnTo>
                  <a:pt x="1158" y="20624"/>
                </a:lnTo>
                <a:cubicBezTo>
                  <a:pt x="1158" y="21162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2"/>
                  <a:pt x="21600" y="20624"/>
                </a:cubicBezTo>
                <a:lnTo>
                  <a:pt x="21600" y="976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422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424" name="kisspng-gorilla-ape-clip-art-baby-gorilla-5b4c5a6e327435.1324105915317305422067.png" descr="kisspng-gorilla-ape-clip-art-baby-gorilla-5b4c5a6e327435.13241059153173054220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3" y="3661269"/>
            <a:ext cx="5471284" cy="4103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6228"/>
            <a:ext cx="2037110" cy="203711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Erġa’ pprova!"/>
          <p:cNvSpPr/>
          <p:nvPr/>
        </p:nvSpPr>
        <p:spPr>
          <a:xfrm>
            <a:off x="1772951" y="3541294"/>
            <a:ext cx="9733360" cy="20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35" y="0"/>
                </a:moveTo>
                <a:cubicBezTo>
                  <a:pt x="2516" y="0"/>
                  <a:pt x="2418" y="464"/>
                  <a:pt x="2418" y="1035"/>
                </a:cubicBezTo>
                <a:lnTo>
                  <a:pt x="2418" y="18238"/>
                </a:lnTo>
                <a:lnTo>
                  <a:pt x="0" y="19757"/>
                </a:lnTo>
                <a:lnTo>
                  <a:pt x="2490" y="21322"/>
                </a:lnTo>
                <a:cubicBezTo>
                  <a:pt x="2528" y="21491"/>
                  <a:pt x="2579" y="21600"/>
                  <a:pt x="2635" y="21600"/>
                </a:cubicBezTo>
                <a:lnTo>
                  <a:pt x="21383" y="21600"/>
                </a:lnTo>
                <a:cubicBezTo>
                  <a:pt x="21503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503" y="0"/>
                  <a:pt x="21383" y="0"/>
                </a:cubicBezTo>
                <a:lnTo>
                  <a:pt x="2635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  <p:grpSp>
        <p:nvGrpSpPr>
          <p:cNvPr id="226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225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224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9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428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427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430" name="Erġa’ pprova!"/>
          <p:cNvSpPr/>
          <p:nvPr/>
        </p:nvSpPr>
        <p:spPr>
          <a:xfrm>
            <a:off x="2040739" y="3552888"/>
            <a:ext cx="9608742" cy="2097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ġemel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40573" y="7483140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ġemel</a:t>
            </a:r>
          </a:p>
        </p:txBody>
      </p:sp>
      <p:sp>
        <p:nvSpPr>
          <p:cNvPr id="433" name="lupu">
            <a:hlinkClick r:id="rId2" action="ppaction://hlinksldjump"/>
          </p:cNvPr>
          <p:cNvSpPr txBox="1"/>
          <p:nvPr/>
        </p:nvSpPr>
        <p:spPr>
          <a:xfrm>
            <a:off x="6629400" y="7508540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lupu</a:t>
            </a:r>
          </a:p>
        </p:txBody>
      </p:sp>
      <p:sp>
        <p:nvSpPr>
          <p:cNvPr id="434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435" name="kisspng-camel-cartoon-stock-photography-clip-art-camel-png-photo-transparent-5ab19dd265dad4.5183861715215897144172.png" descr="kisspng-camel-cartoon-stock-photography-clip-art-camel-png-photo-transparent-5ab19dd265dad4.51838617152158971441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622" y="2348072"/>
            <a:ext cx="4930456" cy="4930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roup"/>
          <p:cNvSpPr/>
          <p:nvPr/>
        </p:nvSpPr>
        <p:spPr>
          <a:xfrm>
            <a:off x="5112151" y="4542047"/>
            <a:ext cx="6626226" cy="1966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6"/>
                </a:cubicBezTo>
                <a:lnTo>
                  <a:pt x="1158" y="10872"/>
                </a:lnTo>
                <a:lnTo>
                  <a:pt x="0" y="12821"/>
                </a:lnTo>
                <a:lnTo>
                  <a:pt x="1158" y="14773"/>
                </a:lnTo>
                <a:lnTo>
                  <a:pt x="1158" y="20624"/>
                </a:lnTo>
                <a:cubicBezTo>
                  <a:pt x="1158" y="21162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2"/>
                  <a:pt x="21600" y="20624"/>
                </a:cubicBezTo>
                <a:lnTo>
                  <a:pt x="21600" y="976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439" name="KOMPLIKOMAGĦ">
            <a:hlinkClick r:id="rId2" action="ppaction://hlinksldjump"/>
          </p:cNvPr>
          <p:cNvSpPr/>
          <p:nvPr/>
        </p:nvSpPr>
        <p:spPr>
          <a:xfrm>
            <a:off x="9832875" y="7015521"/>
            <a:ext cx="1928716" cy="1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pic>
        <p:nvPicPr>
          <p:cNvPr id="441" name="kisspng-camel-cartoon-stock-photography-clip-art-camel-png-photo-transparent-5ab19dd265dad4.5183861715215897144172.png" descr="kisspng-camel-cartoon-stock-photography-clip-art-camel-png-photo-transparent-5ab19dd265dad4.51838617152158971441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2209" y="3109307"/>
            <a:ext cx="4629285" cy="4629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037111" cy="203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6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445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444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  <p:sp>
        <p:nvSpPr>
          <p:cNvPr id="447" name="Erġa’ pprova!"/>
          <p:cNvSpPr/>
          <p:nvPr/>
        </p:nvSpPr>
        <p:spPr>
          <a:xfrm>
            <a:off x="2040739" y="3552888"/>
            <a:ext cx="9608742" cy="2097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animated-waving-image-0072.gif" descr="animated-waving-image-0072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16" y="3054200"/>
            <a:ext cx="2723190" cy="152498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aħħa!"/>
          <p:cNvSpPr/>
          <p:nvPr/>
        </p:nvSpPr>
        <p:spPr>
          <a:xfrm>
            <a:off x="4107369" y="4639531"/>
            <a:ext cx="5765404" cy="283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7" y="0"/>
                </a:moveTo>
                <a:lnTo>
                  <a:pt x="8975" y="5196"/>
                </a:lnTo>
                <a:lnTo>
                  <a:pt x="306" y="5196"/>
                </a:lnTo>
                <a:cubicBezTo>
                  <a:pt x="137" y="5196"/>
                  <a:pt x="0" y="5476"/>
                  <a:pt x="0" y="5820"/>
                </a:cubicBezTo>
                <a:lnTo>
                  <a:pt x="0" y="20976"/>
                </a:lnTo>
                <a:cubicBezTo>
                  <a:pt x="0" y="21320"/>
                  <a:pt x="137" y="21600"/>
                  <a:pt x="306" y="21600"/>
                </a:cubicBezTo>
                <a:lnTo>
                  <a:pt x="21294" y="21600"/>
                </a:lnTo>
                <a:cubicBezTo>
                  <a:pt x="21463" y="21600"/>
                  <a:pt x="21600" y="21320"/>
                  <a:pt x="21600" y="20976"/>
                </a:cubicBezTo>
                <a:lnTo>
                  <a:pt x="21600" y="5820"/>
                </a:lnTo>
                <a:cubicBezTo>
                  <a:pt x="21600" y="5476"/>
                  <a:pt x="21463" y="5196"/>
                  <a:pt x="21294" y="5196"/>
                </a:cubicBezTo>
                <a:lnTo>
                  <a:pt x="10200" y="5196"/>
                </a:lnTo>
                <a:lnTo>
                  <a:pt x="958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Saħħa!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06777C7F-15DC-41BE-B294-5F06F3BD5EFA}"/>
              </a:ext>
            </a:extLst>
          </p:cNvPr>
          <p:cNvSpPr txBox="1"/>
          <p:nvPr/>
        </p:nvSpPr>
        <p:spPr>
          <a:xfrm>
            <a:off x="4542728" y="7970577"/>
            <a:ext cx="3919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dirty="0"/>
              <a:t>m</a:t>
            </a: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alti.skola.edu.mt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ġiraffa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87450" y="7606603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ġiraffa</a:t>
            </a:r>
          </a:p>
        </p:txBody>
      </p:sp>
      <p:sp>
        <p:nvSpPr>
          <p:cNvPr id="229" name="tigra">
            <a:hlinkClick r:id="rId2" action="ppaction://hlinksldjump"/>
          </p:cNvPr>
          <p:cNvSpPr txBox="1"/>
          <p:nvPr/>
        </p:nvSpPr>
        <p:spPr>
          <a:xfrm>
            <a:off x="6629400" y="7606603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tigra</a:t>
            </a:r>
          </a:p>
        </p:txBody>
      </p:sp>
      <p:sp>
        <p:nvSpPr>
          <p:cNvPr id="230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231" name="kissclipart-giraffe-clipart-giraffe-clip-art-6a1bb54120638b37.png" descr="kissclipart-giraffe-clipart-giraffe-clip-art-6a1bb54120638b3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74" y="2162352"/>
            <a:ext cx="3053754" cy="5428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KOMPLIKOMAGĦ">
            <a:hlinkClick r:id="rId2" action="ppaction://hlinksldjump"/>
          </p:cNvPr>
          <p:cNvSpPr/>
          <p:nvPr/>
        </p:nvSpPr>
        <p:spPr>
          <a:xfrm>
            <a:off x="9832875" y="7177728"/>
            <a:ext cx="1928716" cy="1636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sp>
        <p:nvSpPr>
          <p:cNvPr id="236" name="Group"/>
          <p:cNvSpPr/>
          <p:nvPr/>
        </p:nvSpPr>
        <p:spPr>
          <a:xfrm>
            <a:off x="4634164" y="3852572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37" name="kissclipart-giraffe-clipart-giraffe-clip-art-6a1bb54120638b37.png" descr="kissclipart-giraffe-clipart-giraffe-clip-art-6a1bb54120638b3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556" y="2518481"/>
            <a:ext cx="2850555" cy="5067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6228"/>
            <a:ext cx="2037110" cy="203711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Erġa’ pprova!"/>
          <p:cNvSpPr/>
          <p:nvPr/>
        </p:nvSpPr>
        <p:spPr>
          <a:xfrm>
            <a:off x="1882687" y="3858220"/>
            <a:ext cx="10216754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87" y="0"/>
                </a:moveTo>
                <a:cubicBezTo>
                  <a:pt x="2273" y="0"/>
                  <a:pt x="2181" y="464"/>
                  <a:pt x="2181" y="1035"/>
                </a:cubicBezTo>
                <a:lnTo>
                  <a:pt x="2181" y="13807"/>
                </a:lnTo>
                <a:lnTo>
                  <a:pt x="0" y="15877"/>
                </a:lnTo>
                <a:lnTo>
                  <a:pt x="2181" y="17943"/>
                </a:lnTo>
                <a:lnTo>
                  <a:pt x="2181" y="20565"/>
                </a:lnTo>
                <a:cubicBezTo>
                  <a:pt x="2181" y="21136"/>
                  <a:pt x="2273" y="21600"/>
                  <a:pt x="2387" y="21600"/>
                </a:cubicBezTo>
                <a:lnTo>
                  <a:pt x="21394" y="21600"/>
                </a:lnTo>
                <a:cubicBezTo>
                  <a:pt x="21507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507" y="0"/>
                  <a:pt x="21394" y="0"/>
                </a:cubicBezTo>
                <a:lnTo>
                  <a:pt x="238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Erġa’ pprova!</a:t>
            </a:r>
          </a:p>
        </p:txBody>
      </p:sp>
      <p:grpSp>
        <p:nvGrpSpPr>
          <p:cNvPr id="243" name="Shape"/>
          <p:cNvGrpSpPr/>
          <p:nvPr/>
        </p:nvGrpSpPr>
        <p:grpSpPr>
          <a:xfrm rot="10800000">
            <a:off x="768090" y="7346832"/>
            <a:ext cx="2158020" cy="1524236"/>
            <a:chOff x="0" y="0"/>
            <a:chExt cx="2158019" cy="1524234"/>
          </a:xfrm>
        </p:grpSpPr>
        <p:sp>
          <p:nvSpPr>
            <p:cNvPr id="242" name="Shape">
              <a:hlinkClick r:id="rId3" action="ppaction://hlinksldjump"/>
            </p:cNvPr>
            <p:cNvSpPr/>
            <p:nvPr/>
          </p:nvSpPr>
          <p:spPr>
            <a:xfrm>
              <a:off x="50800" y="127117"/>
              <a:ext cx="203711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14256"/>
                  </a:moveTo>
                  <a:lnTo>
                    <a:pt x="15196" y="21600"/>
                  </a:lnTo>
                  <a:lnTo>
                    <a:pt x="21600" y="10800"/>
                  </a:lnTo>
                  <a:lnTo>
                    <a:pt x="15196" y="0"/>
                  </a:lnTo>
                  <a:lnTo>
                    <a:pt x="15196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5196" y="14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Marker Felt"/>
                </a:defRPr>
              </a:pPr>
              <a:endParaRPr/>
            </a:p>
          </p:txBody>
        </p:sp>
        <p:pic>
          <p:nvPicPr>
            <p:cNvPr id="241" name="Shape" descr="Shape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58020" cy="15242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ċerva">
            <a:hlinkClick r:id="" action="ppaction://hlinkshowjump?jump=nextslide"/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79500" y="7681768"/>
            <a:ext cx="5054600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502412">
              <a:defRPr sz="5074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ċerva</a:t>
            </a:r>
          </a:p>
        </p:txBody>
      </p:sp>
      <p:sp>
        <p:nvSpPr>
          <p:cNvPr id="246" name="mogħża">
            <a:hlinkClick r:id="rId2" action="ppaction://hlinksldjump"/>
          </p:cNvPr>
          <p:cNvSpPr txBox="1"/>
          <p:nvPr/>
        </p:nvSpPr>
        <p:spPr>
          <a:xfrm>
            <a:off x="6835171" y="7681768"/>
            <a:ext cx="5054601" cy="1075284"/>
          </a:xfrm>
          <a:prstGeom prst="rect">
            <a:avLst/>
          </a:prstGeom>
          <a:solidFill>
            <a:schemeClr val="accent3">
              <a:hueOff val="216026"/>
              <a:lumOff val="11463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mogħża</a:t>
            </a:r>
          </a:p>
        </p:txBody>
      </p:sp>
      <p:sp>
        <p:nvSpPr>
          <p:cNvPr id="247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80430"/>
            <a:ext cx="11064678" cy="1302909"/>
          </a:xfrm>
          <a:prstGeom prst="rect">
            <a:avLst/>
          </a:prstGeom>
          <a:solidFill>
            <a:schemeClr val="accent1">
              <a:satOff val="-18790"/>
              <a:lumOff val="-28248"/>
            </a:schemeClr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Qabbel il-kelma mal-istampa.</a:t>
            </a:r>
          </a:p>
        </p:txBody>
      </p:sp>
      <p:pic>
        <p:nvPicPr>
          <p:cNvPr id="248" name="39204-deer-vector-art-png-images.gif" descr="39204-deer-vector-art-png-images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29" y="2498630"/>
            <a:ext cx="4341542" cy="4955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KOMPLIKOMAGĦ">
            <a:hlinkClick r:id="rId2" action="ppaction://hlinksldjump"/>
          </p:cNvPr>
          <p:cNvSpPr/>
          <p:nvPr/>
        </p:nvSpPr>
        <p:spPr>
          <a:xfrm>
            <a:off x="9846593" y="6978172"/>
            <a:ext cx="1928715" cy="1794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2" y="13893"/>
                </a:moveTo>
                <a:lnTo>
                  <a:pt x="17922" y="21600"/>
                </a:lnTo>
                <a:lnTo>
                  <a:pt x="21600" y="10800"/>
                </a:lnTo>
                <a:lnTo>
                  <a:pt x="17922" y="0"/>
                </a:lnTo>
                <a:lnTo>
                  <a:pt x="17922" y="7707"/>
                </a:lnTo>
                <a:lnTo>
                  <a:pt x="0" y="7707"/>
                </a:lnTo>
                <a:lnTo>
                  <a:pt x="0" y="13893"/>
                </a:lnTo>
                <a:lnTo>
                  <a:pt x="17922" y="13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b="1">
                <a:solidFill>
                  <a:srgbClr val="FF84F7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KOMPLI</a:t>
            </a:r>
          </a:p>
        </p:txBody>
      </p:sp>
      <p:sp>
        <p:nvSpPr>
          <p:cNvPr id="253" name="Group"/>
          <p:cNvSpPr/>
          <p:nvPr/>
        </p:nvSpPr>
        <p:spPr>
          <a:xfrm>
            <a:off x="5422141" y="4344199"/>
            <a:ext cx="6536135" cy="193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1"/>
                </a:lnTo>
                <a:lnTo>
                  <a:pt x="0" y="12819"/>
                </a:lnTo>
                <a:lnTo>
                  <a:pt x="1158" y="14773"/>
                </a:lnTo>
                <a:lnTo>
                  <a:pt x="1158" y="20623"/>
                </a:lnTo>
                <a:cubicBezTo>
                  <a:pt x="1158" y="21162"/>
                  <a:pt x="1288" y="21600"/>
                  <a:pt x="1448" y="21600"/>
                </a:cubicBezTo>
                <a:lnTo>
                  <a:pt x="21311" y="21600"/>
                </a:lnTo>
                <a:cubicBezTo>
                  <a:pt x="21471" y="21600"/>
                  <a:pt x="21600" y="21162"/>
                  <a:pt x="21600" y="20623"/>
                </a:cubicBezTo>
                <a:lnTo>
                  <a:pt x="21600" y="977"/>
                </a:lnTo>
                <a:cubicBezTo>
                  <a:pt x="21600" y="438"/>
                  <a:pt x="21471" y="0"/>
                  <a:pt x="21311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54" name="39204-deer-vector-art-png-images.gif" descr="39204-deer-vector-art-png-images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229" y="2836555"/>
            <a:ext cx="4341542" cy="4955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187</Words>
  <Application>Microsoft Office PowerPoint</Application>
  <PresentationFormat>Custom</PresentationFormat>
  <Paragraphs>102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Century Gothic</vt:lpstr>
      <vt:lpstr>Comic Sans MS</vt:lpstr>
      <vt:lpstr>Georgia</vt:lpstr>
      <vt:lpstr>Helvetica Neue</vt:lpstr>
      <vt:lpstr>Marker Felt</vt:lpstr>
      <vt:lpstr>Times</vt:lpstr>
      <vt:lpstr>Craft</vt:lpstr>
      <vt:lpstr>PowerPoint Presentation</vt:lpstr>
      <vt:lpstr>PowerPoint Presentation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Josette Baldacchino</dc:creator>
  <cp:lastModifiedBy>Microsoft account</cp:lastModifiedBy>
  <cp:revision>15</cp:revision>
  <dcterms:modified xsi:type="dcterms:W3CDTF">2022-01-11T09:32:53Z</dcterms:modified>
</cp:coreProperties>
</file>