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sldIdLst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3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CC00"/>
    <a:srgbClr val="FFFFFF"/>
    <a:srgbClr val="DC089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5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737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6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9976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907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7183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6086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8930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6874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900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548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9786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3893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5913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2469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1"/>
              </a:buBlip>
            </a:lvl1pPr>
            <a:lvl2pPr>
              <a:buBlip>
                <a:blip r:embed="rId21"/>
              </a:buBlip>
            </a:lvl2pPr>
            <a:lvl3pPr>
              <a:buBlip>
                <a:blip r:embed="rId21"/>
              </a:buBlip>
            </a:lvl3pPr>
            <a:lvl4pPr>
              <a:buBlip>
                <a:blip r:embed="rId21"/>
              </a:buBlip>
            </a:lvl4pPr>
            <a:lvl5pPr>
              <a:buBlip>
                <a:blip r:embed="rId2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1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096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audio" Target="../media/audio1.wav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audio" Target="../media/audio1.wav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audio" Target="../media/audio2.wav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audio" Target="../media/audio1.wav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gif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iex tibda?"/>
          <p:cNvSpPr txBox="1">
            <a:spLocks noGrp="1"/>
          </p:cNvSpPr>
          <p:nvPr>
            <p:ph type="ctrTitle"/>
          </p:nvPr>
        </p:nvSpPr>
        <p:spPr>
          <a:xfrm>
            <a:off x="3749983" y="7611035"/>
            <a:ext cx="6528873" cy="1175452"/>
          </a:xfrm>
          <a:prstGeom prst="rect">
            <a:avLst/>
          </a:prstGeom>
          <a:solidFill>
            <a:srgbClr val="002060"/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484886">
              <a:defRPr sz="6972" i="0"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Qabbel</a:t>
            </a:r>
          </a:p>
        </p:txBody>
      </p:sp>
      <p:sp>
        <p:nvSpPr>
          <p:cNvPr id="5" name="Biex tibda?"/>
          <p:cNvSpPr txBox="1">
            <a:spLocks/>
          </p:cNvSpPr>
          <p:nvPr/>
        </p:nvSpPr>
        <p:spPr>
          <a:xfrm>
            <a:off x="2986151" y="1105282"/>
            <a:ext cx="8056535" cy="12743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85000" lnSpcReduction="10000"/>
          </a:bodyPr>
          <a:lstStyle>
            <a:lvl1pPr marL="0" marR="0" indent="0" algn="ctr" defTabSz="48488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0" marR="0" lvl="0" indent="0" algn="ctr" defTabSz="4848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697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/>
                <a:sym typeface="Comic Sans MS"/>
              </a:rPr>
              <a:t>Il-Partijiet tal-Ġisem</a:t>
            </a:r>
            <a:endParaRPr kumimoji="0" lang="en-GB" sz="697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1082" dist="10541" dir="5400000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F2AFFA-7CB8-45B8-A874-D8D5299F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2927684"/>
            <a:ext cx="5149516" cy="38982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 advAuto="0"/>
      <p:bldP spid="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38F46D0-1F5D-48F8-B22E-F4E37342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3" y="3500054"/>
            <a:ext cx="3588387" cy="3588387"/>
          </a:xfrm>
          <a:prstGeom prst="rect">
            <a:avLst/>
          </a:prstGeom>
        </p:spPr>
      </p:pic>
      <p:sp>
        <p:nvSpPr>
          <p:cNvPr id="258" name="Erġa’ pprova!"/>
          <p:cNvSpPr/>
          <p:nvPr/>
        </p:nvSpPr>
        <p:spPr>
          <a:xfrm>
            <a:off x="3388914" y="4707905"/>
            <a:ext cx="8642665" cy="220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" y="0"/>
                </a:moveTo>
                <a:cubicBezTo>
                  <a:pt x="1003" y="0"/>
                  <a:pt x="902" y="428"/>
                  <a:pt x="902" y="955"/>
                </a:cubicBezTo>
                <a:lnTo>
                  <a:pt x="902" y="11105"/>
                </a:lnTo>
                <a:lnTo>
                  <a:pt x="0" y="13011"/>
                </a:lnTo>
                <a:lnTo>
                  <a:pt x="902" y="14922"/>
                </a:lnTo>
                <a:lnTo>
                  <a:pt x="902" y="20645"/>
                </a:lnTo>
                <a:cubicBezTo>
                  <a:pt x="902" y="21172"/>
                  <a:pt x="1003" y="21600"/>
                  <a:pt x="1127" y="21600"/>
                </a:cubicBezTo>
                <a:lnTo>
                  <a:pt x="21375" y="21600"/>
                </a:lnTo>
                <a:cubicBezTo>
                  <a:pt x="21500" y="21600"/>
                  <a:pt x="21600" y="21172"/>
                  <a:pt x="21600" y="20645"/>
                </a:cubicBezTo>
                <a:lnTo>
                  <a:pt x="21600" y="955"/>
                </a:lnTo>
                <a:cubicBezTo>
                  <a:pt x="21600" y="428"/>
                  <a:pt x="21500" y="0"/>
                  <a:pt x="21375" y="0"/>
                </a:cubicBezTo>
                <a:lnTo>
                  <a:pt x="112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7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7010400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id</a:t>
            </a:r>
          </a:p>
        </p:txBody>
      </p:sp>
      <p:sp>
        <p:nvSpPr>
          <p:cNvPr id="8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1289538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minkeb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xmlns="" id="{C6D88B52-9B37-4E7E-A279-B208C4797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831" y="3087624"/>
            <a:ext cx="3608616" cy="3591052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0350855-1E93-44B8-A21C-0E23FD2D6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12" y="2957512"/>
            <a:ext cx="4295775" cy="383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A765219F-B290-4BBD-A026-3D96E90EA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76" y="1159519"/>
            <a:ext cx="6501587" cy="6501587"/>
          </a:xfrm>
          <a:prstGeom prst="rect">
            <a:avLst/>
          </a:prstGeom>
        </p:spPr>
      </p:pic>
      <p:sp>
        <p:nvSpPr>
          <p:cNvPr id="268" name="Prosit!"/>
          <p:cNvSpPr/>
          <p:nvPr/>
        </p:nvSpPr>
        <p:spPr>
          <a:xfrm>
            <a:off x="6189331" y="4410312"/>
            <a:ext cx="5369623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0" y="0"/>
                </a:moveTo>
                <a:cubicBezTo>
                  <a:pt x="1486" y="0"/>
                  <a:pt x="1336" y="438"/>
                  <a:pt x="1336" y="977"/>
                </a:cubicBezTo>
                <a:lnTo>
                  <a:pt x="1336" y="10873"/>
                </a:lnTo>
                <a:lnTo>
                  <a:pt x="0" y="12823"/>
                </a:lnTo>
                <a:lnTo>
                  <a:pt x="1336" y="14772"/>
                </a:lnTo>
                <a:lnTo>
                  <a:pt x="1336" y="20627"/>
                </a:lnTo>
                <a:cubicBezTo>
                  <a:pt x="1336" y="21166"/>
                  <a:pt x="1486" y="21600"/>
                  <a:pt x="1670" y="21600"/>
                </a:cubicBezTo>
                <a:lnTo>
                  <a:pt x="21266" y="21600"/>
                </a:lnTo>
                <a:cubicBezTo>
                  <a:pt x="2145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50" y="0"/>
                  <a:pt x="21266" y="0"/>
                </a:cubicBezTo>
                <a:lnTo>
                  <a:pt x="1670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778B27F-BE8D-47D1-82EE-9EB4CA19E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35" y="2411473"/>
            <a:ext cx="3588387" cy="3588387"/>
          </a:xfrm>
          <a:prstGeom prst="rect">
            <a:avLst/>
          </a:prstGeom>
        </p:spPr>
      </p:pic>
      <p:sp>
        <p:nvSpPr>
          <p:cNvPr id="276" name="Erġa’ pprova!"/>
          <p:cNvSpPr/>
          <p:nvPr/>
        </p:nvSpPr>
        <p:spPr>
          <a:xfrm>
            <a:off x="2974401" y="3261417"/>
            <a:ext cx="9057178" cy="2177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3" y="0"/>
                </a:moveTo>
                <a:cubicBezTo>
                  <a:pt x="2089" y="0"/>
                  <a:pt x="1996" y="434"/>
                  <a:pt x="1996" y="969"/>
                </a:cubicBezTo>
                <a:lnTo>
                  <a:pt x="1996" y="14092"/>
                </a:lnTo>
                <a:lnTo>
                  <a:pt x="0" y="16029"/>
                </a:lnTo>
                <a:lnTo>
                  <a:pt x="1996" y="17966"/>
                </a:lnTo>
                <a:lnTo>
                  <a:pt x="1996" y="20635"/>
                </a:lnTo>
                <a:cubicBezTo>
                  <a:pt x="1996" y="21170"/>
                  <a:pt x="2089" y="21600"/>
                  <a:pt x="2203" y="21600"/>
                </a:cubicBezTo>
                <a:lnTo>
                  <a:pt x="21394" y="21600"/>
                </a:lnTo>
                <a:cubicBezTo>
                  <a:pt x="21508" y="21600"/>
                  <a:pt x="21600" y="21170"/>
                  <a:pt x="21600" y="20635"/>
                </a:cubicBezTo>
                <a:lnTo>
                  <a:pt x="21600" y="969"/>
                </a:lnTo>
                <a:cubicBezTo>
                  <a:pt x="21600" y="434"/>
                  <a:pt x="21508" y="0"/>
                  <a:pt x="21394" y="0"/>
                </a:cubicBezTo>
                <a:lnTo>
                  <a:pt x="2203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mt-MT" dirty="0">
              <a:solidFill>
                <a:srgbClr val="FFFF00"/>
              </a:solidFill>
            </a:endParaRPr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7" name="isfar">
            <a:hlinkClick r:id="rId2" action="ppaction://hlinksldjump">
              <a:snd r:embed="rId3" name="Kids Cheering-SoundBible.com-681813822.wav"/>
            </a:hlinkClick>
          </p:cNvPr>
          <p:cNvSpPr txBox="1"/>
          <p:nvPr/>
        </p:nvSpPr>
        <p:spPr>
          <a:xfrm>
            <a:off x="7024588" y="74829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lsien</a:t>
            </a:r>
            <a:endParaRPr dirty="0"/>
          </a:p>
        </p:txBody>
      </p:sp>
      <p:sp>
        <p:nvSpPr>
          <p:cNvPr id="8" name="isfar">
            <a:hlinkClick r:id="rId4" action="ppaction://hlinksldjump">
              <a:snd r:embed="rId5" name="Blast-SoundBible.com-2068539061.wav"/>
            </a:hlinkClick>
          </p:cNvPr>
          <p:cNvSpPr txBox="1"/>
          <p:nvPr/>
        </p:nvSpPr>
        <p:spPr>
          <a:xfrm>
            <a:off x="1028699" y="74829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ħadd</a:t>
            </a:r>
          </a:p>
        </p:txBody>
      </p:sp>
      <p:pic>
        <p:nvPicPr>
          <p:cNvPr id="3" name="Picture 2" descr="A close-up of a person's tongue&#10;&#10;Description automatically generated with low confidence">
            <a:extLst>
              <a:ext uri="{FF2B5EF4-FFF2-40B4-BE49-F238E27FC236}">
                <a16:creationId xmlns:a16="http://schemas.microsoft.com/office/drawing/2014/main" xmlns="" id="{B6B3C41B-A437-4119-A5A2-56B907C44E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6" r="15183"/>
          <a:stretch/>
        </p:blipFill>
        <p:spPr>
          <a:xfrm>
            <a:off x="3260558" y="2260004"/>
            <a:ext cx="5895474" cy="52335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8A371E1-D34D-4B04-8283-48316D2CC9E9}"/>
              </a:ext>
            </a:extLst>
          </p:cNvPr>
          <p:cNvCxnSpPr/>
          <p:nvPr/>
        </p:nvCxnSpPr>
        <p:spPr>
          <a:xfrm flipH="1">
            <a:off x="8025063" y="3826042"/>
            <a:ext cx="2574758" cy="105075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6EB24B26-1677-483D-B52B-00932568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82" y="1626006"/>
            <a:ext cx="6501587" cy="6501587"/>
          </a:xfrm>
          <a:prstGeom prst="rect">
            <a:avLst/>
          </a:prstGeom>
        </p:spPr>
      </p:pic>
      <p:sp>
        <p:nvSpPr>
          <p:cNvPr id="289" name="Group"/>
          <p:cNvSpPr/>
          <p:nvPr/>
        </p:nvSpPr>
        <p:spPr>
          <a:xfrm>
            <a:off x="5880355" y="4876799"/>
            <a:ext cx="5469951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58" y="0"/>
                </a:moveTo>
                <a:cubicBezTo>
                  <a:pt x="2369" y="0"/>
                  <a:pt x="2215" y="438"/>
                  <a:pt x="2215" y="977"/>
                </a:cubicBezTo>
                <a:lnTo>
                  <a:pt x="2215" y="10699"/>
                </a:lnTo>
                <a:lnTo>
                  <a:pt x="0" y="12648"/>
                </a:lnTo>
                <a:lnTo>
                  <a:pt x="2215" y="14597"/>
                </a:lnTo>
                <a:lnTo>
                  <a:pt x="2215" y="20627"/>
                </a:lnTo>
                <a:cubicBezTo>
                  <a:pt x="2215" y="21166"/>
                  <a:pt x="2369" y="21600"/>
                  <a:pt x="2558" y="21600"/>
                </a:cubicBezTo>
                <a:lnTo>
                  <a:pt x="21259" y="21600"/>
                </a:lnTo>
                <a:cubicBezTo>
                  <a:pt x="21448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48" y="0"/>
                  <a:pt x="21259" y="0"/>
                </a:cubicBezTo>
                <a:lnTo>
                  <a:pt x="2558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5653A86E-E196-45B0-B8E1-7134BCC7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09" y="2810243"/>
            <a:ext cx="3588387" cy="3588387"/>
          </a:xfrm>
          <a:prstGeom prst="rect">
            <a:avLst/>
          </a:prstGeom>
        </p:spPr>
      </p:pic>
      <p:sp>
        <p:nvSpPr>
          <p:cNvPr id="294" name="Erġa’ pprova!"/>
          <p:cNvSpPr/>
          <p:nvPr/>
        </p:nvSpPr>
        <p:spPr>
          <a:xfrm>
            <a:off x="3070194" y="4117697"/>
            <a:ext cx="9009511" cy="20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4" y="0"/>
                </a:moveTo>
                <a:cubicBezTo>
                  <a:pt x="1948" y="0"/>
                  <a:pt x="1853" y="464"/>
                  <a:pt x="1853" y="1035"/>
                </a:cubicBezTo>
                <a:lnTo>
                  <a:pt x="1853" y="12102"/>
                </a:lnTo>
                <a:lnTo>
                  <a:pt x="0" y="14173"/>
                </a:lnTo>
                <a:lnTo>
                  <a:pt x="1853" y="16239"/>
                </a:lnTo>
                <a:lnTo>
                  <a:pt x="1853" y="20569"/>
                </a:lnTo>
                <a:cubicBezTo>
                  <a:pt x="1853" y="21140"/>
                  <a:pt x="1948" y="21600"/>
                  <a:pt x="2064" y="21600"/>
                </a:cubicBezTo>
                <a:lnTo>
                  <a:pt x="21388" y="21600"/>
                </a:lnTo>
                <a:cubicBezTo>
                  <a:pt x="21505" y="21600"/>
                  <a:pt x="21600" y="21140"/>
                  <a:pt x="21600" y="20569"/>
                </a:cubicBezTo>
                <a:lnTo>
                  <a:pt x="21600" y="1035"/>
                </a:lnTo>
                <a:cubicBezTo>
                  <a:pt x="21600" y="464"/>
                  <a:pt x="21505" y="0"/>
                  <a:pt x="21388" y="0"/>
                </a:cubicBezTo>
                <a:lnTo>
                  <a:pt x="2064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6" name="isfar">
            <a:hlinkClick r:id="rId2" action="ppaction://hlinksldjump">
              <a:snd r:embed="rId3" name="Kids Cheering-SoundBible.com-681813822.wav"/>
            </a:hlinkClick>
          </p:cNvPr>
          <p:cNvSpPr txBox="1"/>
          <p:nvPr/>
        </p:nvSpPr>
        <p:spPr>
          <a:xfrm>
            <a:off x="6872188" y="7624614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għajn</a:t>
            </a:r>
            <a:endParaRPr dirty="0"/>
          </a:p>
        </p:txBody>
      </p:sp>
      <p:sp>
        <p:nvSpPr>
          <p:cNvPr id="7" name="isfar">
            <a:hlinkClick r:id="rId4" action="ppaction://hlinksldjump">
              <a:snd r:embed="rId5" name="Blast-SoundBible.com-2068539061.wav"/>
            </a:hlinkClick>
          </p:cNvPr>
          <p:cNvSpPr txBox="1"/>
          <p:nvPr/>
        </p:nvSpPr>
        <p:spPr>
          <a:xfrm>
            <a:off x="1247464" y="7624614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wiċċ</a:t>
            </a:r>
            <a:endParaRPr dirty="0"/>
          </a:p>
        </p:txBody>
      </p:sp>
      <p:pic>
        <p:nvPicPr>
          <p:cNvPr id="3" name="Picture 2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xmlns="" id="{4A75EAA2-5D51-4E51-A310-E6E138F0A3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30" b="15078"/>
          <a:stretch/>
        </p:blipFill>
        <p:spPr>
          <a:xfrm>
            <a:off x="2692876" y="2646947"/>
            <a:ext cx="7619047" cy="4535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B8A562C5-7B98-4594-A1EE-774B5274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1" y="1445282"/>
            <a:ext cx="6501587" cy="6501587"/>
          </a:xfrm>
          <a:prstGeom prst="rect">
            <a:avLst/>
          </a:prstGeom>
        </p:spPr>
      </p:pic>
      <p:sp>
        <p:nvSpPr>
          <p:cNvPr id="307" name="Group"/>
          <p:cNvSpPr/>
          <p:nvPr/>
        </p:nvSpPr>
        <p:spPr>
          <a:xfrm>
            <a:off x="5651405" y="5089610"/>
            <a:ext cx="5256918" cy="193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5"/>
                </a:cubicBezTo>
                <a:lnTo>
                  <a:pt x="1158" y="10871"/>
                </a:lnTo>
                <a:lnTo>
                  <a:pt x="0" y="12822"/>
                </a:lnTo>
                <a:lnTo>
                  <a:pt x="1158" y="14772"/>
                </a:lnTo>
                <a:lnTo>
                  <a:pt x="1158" y="20625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63"/>
                  <a:pt x="21600" y="20625"/>
                </a:cubicBezTo>
                <a:lnTo>
                  <a:pt x="21600" y="975"/>
                </a:lnTo>
                <a:cubicBezTo>
                  <a:pt x="21600" y="437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7D52D79-481E-4E5A-B858-4428265C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14" y="2553570"/>
            <a:ext cx="3588387" cy="3588387"/>
          </a:xfrm>
          <a:prstGeom prst="rect">
            <a:avLst/>
          </a:prstGeom>
        </p:spPr>
      </p:pic>
      <p:sp>
        <p:nvSpPr>
          <p:cNvPr id="312" name="Erġa’ pprova!"/>
          <p:cNvSpPr/>
          <p:nvPr/>
        </p:nvSpPr>
        <p:spPr>
          <a:xfrm>
            <a:off x="2959818" y="3484291"/>
            <a:ext cx="9119887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210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7010400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id</a:t>
            </a:r>
          </a:p>
        </p:txBody>
      </p:sp>
      <p:sp>
        <p:nvSpPr>
          <p:cNvPr id="7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1079500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sieq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8032E8-5C97-4258-BE42-E52EDFF93E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2" b="9782"/>
          <a:stretch/>
        </p:blipFill>
        <p:spPr>
          <a:xfrm>
            <a:off x="4498309" y="2958396"/>
            <a:ext cx="4629650" cy="3723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Choice xmlns="" xmlns:p14="http://schemas.microsoft.com/office/powerpoint/2010/main" Requires="p14">
      <p:transition spd="slow" advClick="1" p14:dur="15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8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6872188" y="754097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riġel</a:t>
            </a:r>
          </a:p>
        </p:txBody>
      </p:sp>
      <p:sp>
        <p:nvSpPr>
          <p:cNvPr id="9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1014511" y="754097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xoffa</a:t>
            </a:r>
          </a:p>
        </p:txBody>
      </p:sp>
      <p:pic>
        <p:nvPicPr>
          <p:cNvPr id="3" name="Picture 2" descr="A close up of a lips&#10;&#10;Description automatically generated with low confidence">
            <a:extLst>
              <a:ext uri="{FF2B5EF4-FFF2-40B4-BE49-F238E27FC236}">
                <a16:creationId xmlns:a16="http://schemas.microsoft.com/office/drawing/2014/main" xmlns="" id="{E816D014-1993-482D-A157-690C9D7A7A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11" y="3468629"/>
            <a:ext cx="5581065" cy="287435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399477C-FFA3-4446-B599-DD871581BE4D}"/>
              </a:ext>
            </a:extLst>
          </p:cNvPr>
          <p:cNvCxnSpPr/>
          <p:nvPr/>
        </p:nvCxnSpPr>
        <p:spPr>
          <a:xfrm flipH="1">
            <a:off x="7447547" y="4475747"/>
            <a:ext cx="2574758" cy="105075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4871BB3B-257C-4887-8BA6-63C63228E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0" y="1512444"/>
            <a:ext cx="6501587" cy="6501587"/>
          </a:xfrm>
          <a:prstGeom prst="rect">
            <a:avLst/>
          </a:prstGeom>
        </p:spPr>
      </p:pic>
      <p:sp>
        <p:nvSpPr>
          <p:cNvPr id="322" name="Group"/>
          <p:cNvSpPr/>
          <p:nvPr/>
        </p:nvSpPr>
        <p:spPr>
          <a:xfrm>
            <a:off x="5789307" y="4876800"/>
            <a:ext cx="5504335" cy="197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6"/>
                  <a:pt x="1158" y="975"/>
                </a:cubicBezTo>
                <a:lnTo>
                  <a:pt x="1158" y="10869"/>
                </a:lnTo>
                <a:lnTo>
                  <a:pt x="0" y="12820"/>
                </a:lnTo>
                <a:lnTo>
                  <a:pt x="1158" y="14770"/>
                </a:lnTo>
                <a:lnTo>
                  <a:pt x="1158" y="20621"/>
                </a:lnTo>
                <a:cubicBezTo>
                  <a:pt x="1158" y="21159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0" y="21600"/>
                  <a:pt x="21600" y="21159"/>
                  <a:pt x="21600" y="20621"/>
                </a:cubicBezTo>
                <a:lnTo>
                  <a:pt x="21600" y="975"/>
                </a:lnTo>
                <a:cubicBezTo>
                  <a:pt x="21600" y="436"/>
                  <a:pt x="21470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8EC0567-5F85-413D-B355-197E6F56B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14" y="2819249"/>
            <a:ext cx="3588387" cy="3588387"/>
          </a:xfrm>
          <a:prstGeom prst="rect">
            <a:avLst/>
          </a:prstGeom>
        </p:spPr>
      </p:pic>
      <p:sp>
        <p:nvSpPr>
          <p:cNvPr id="333" name="Erġa’ pprova!"/>
          <p:cNvSpPr/>
          <p:nvPr/>
        </p:nvSpPr>
        <p:spPr>
          <a:xfrm>
            <a:off x="3296702" y="3564502"/>
            <a:ext cx="8895298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7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1014511" y="761289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ras</a:t>
            </a:r>
          </a:p>
        </p:txBody>
      </p:sp>
      <p:sp>
        <p:nvSpPr>
          <p:cNvPr id="8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6886265" y="761289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sinna</a:t>
            </a:r>
            <a:endParaRPr dirty="0"/>
          </a:p>
        </p:txBody>
      </p:sp>
      <p:pic>
        <p:nvPicPr>
          <p:cNvPr id="3" name="Picture 2" descr="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xmlns="" id="{F3B3812E-076A-4CE9-9DC5-7C821606B6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036" y="3076082"/>
            <a:ext cx="2562727" cy="36014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E1A550D-2A1A-4868-AC88-7FF3E2B37927}"/>
              </a:ext>
            </a:extLst>
          </p:cNvPr>
          <p:cNvCxnSpPr/>
          <p:nvPr/>
        </p:nvCxnSpPr>
        <p:spPr>
          <a:xfrm flipH="1">
            <a:off x="5847348" y="3994484"/>
            <a:ext cx="2574758" cy="105075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174BE57-FD28-4222-A9CD-62EEF81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9" y="1448277"/>
            <a:ext cx="6501587" cy="6501587"/>
          </a:xfrm>
          <a:prstGeom prst="rect">
            <a:avLst/>
          </a:prstGeom>
        </p:spPr>
      </p:pic>
      <p:sp>
        <p:nvSpPr>
          <p:cNvPr id="340" name="Group"/>
          <p:cNvSpPr/>
          <p:nvPr/>
        </p:nvSpPr>
        <p:spPr>
          <a:xfrm>
            <a:off x="5489452" y="4876800"/>
            <a:ext cx="5850705" cy="1976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6"/>
                </a:cubicBezTo>
                <a:lnTo>
                  <a:pt x="1158" y="10872"/>
                </a:lnTo>
                <a:lnTo>
                  <a:pt x="0" y="12819"/>
                </a:lnTo>
                <a:lnTo>
                  <a:pt x="1158" y="14772"/>
                </a:lnTo>
                <a:lnTo>
                  <a:pt x="1158" y="20624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0" y="21600"/>
                </a:lnTo>
                <a:cubicBezTo>
                  <a:pt x="21470" y="21600"/>
                  <a:pt x="21600" y="21163"/>
                  <a:pt x="21600" y="20624"/>
                </a:cubicBezTo>
                <a:lnTo>
                  <a:pt x="21600" y="976"/>
                </a:lnTo>
                <a:cubicBezTo>
                  <a:pt x="21600" y="437"/>
                  <a:pt x="21470" y="0"/>
                  <a:pt x="21310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7E4FB735-6B51-4445-A98D-15CA92DC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77" y="2505443"/>
            <a:ext cx="3588387" cy="3588387"/>
          </a:xfrm>
          <a:prstGeom prst="rect">
            <a:avLst/>
          </a:prstGeom>
        </p:spPr>
      </p:pic>
      <p:sp>
        <p:nvSpPr>
          <p:cNvPr id="351" name="Erġa’ pprova!"/>
          <p:cNvSpPr/>
          <p:nvPr/>
        </p:nvSpPr>
        <p:spPr>
          <a:xfrm>
            <a:off x="3296703" y="3522503"/>
            <a:ext cx="8815087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mt-MT" dirty="0">
              <a:solidFill>
                <a:srgbClr val="FFFF00"/>
              </a:solidFill>
            </a:endParaRPr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6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6859789" y="759082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</a:t>
            </a:r>
            <a:r>
              <a:rPr dirty="0" err="1"/>
              <a:t>uba</a:t>
            </a:r>
            <a:r>
              <a:rPr dirty="0"/>
              <a:t>'</a:t>
            </a:r>
          </a:p>
        </p:txBody>
      </p:sp>
      <p:sp>
        <p:nvSpPr>
          <p:cNvPr id="7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1164727" y="7624615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widna</a:t>
            </a:r>
          </a:p>
        </p:txBody>
      </p:sp>
      <p:pic>
        <p:nvPicPr>
          <p:cNvPr id="3" name="Picture 2" descr="A close up of a finger&#10;&#10;Description automatically generated with low confidence">
            <a:extLst>
              <a:ext uri="{FF2B5EF4-FFF2-40B4-BE49-F238E27FC236}">
                <a16:creationId xmlns:a16="http://schemas.microsoft.com/office/drawing/2014/main" xmlns="" id="{0B5886E3-C4D1-479F-ADDF-CB07CD63B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018" y="3060533"/>
            <a:ext cx="3170488" cy="3170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1933DFC5-D27F-4E48-8067-C35C57B44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" y="1448276"/>
            <a:ext cx="6501587" cy="6501587"/>
          </a:xfrm>
          <a:prstGeom prst="rect">
            <a:avLst/>
          </a:prstGeom>
        </p:spPr>
      </p:pic>
      <p:sp>
        <p:nvSpPr>
          <p:cNvPr id="359" name="Group"/>
          <p:cNvSpPr/>
          <p:nvPr/>
        </p:nvSpPr>
        <p:spPr>
          <a:xfrm>
            <a:off x="5113490" y="4878220"/>
            <a:ext cx="5682847" cy="1976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7"/>
                  <a:pt x="1158" y="976"/>
                </a:cubicBezTo>
                <a:lnTo>
                  <a:pt x="1158" y="10872"/>
                </a:lnTo>
                <a:lnTo>
                  <a:pt x="0" y="12819"/>
                </a:lnTo>
                <a:lnTo>
                  <a:pt x="1158" y="14772"/>
                </a:lnTo>
                <a:lnTo>
                  <a:pt x="1158" y="20624"/>
                </a:lnTo>
                <a:cubicBezTo>
                  <a:pt x="1158" y="21163"/>
                  <a:pt x="1287" y="21600"/>
                  <a:pt x="1447" y="21600"/>
                </a:cubicBezTo>
                <a:lnTo>
                  <a:pt x="21310" y="21600"/>
                </a:lnTo>
                <a:cubicBezTo>
                  <a:pt x="21470" y="21600"/>
                  <a:pt x="21600" y="21163"/>
                  <a:pt x="21600" y="20624"/>
                </a:cubicBezTo>
                <a:lnTo>
                  <a:pt x="21600" y="976"/>
                </a:lnTo>
                <a:cubicBezTo>
                  <a:pt x="21600" y="437"/>
                  <a:pt x="21470" y="0"/>
                  <a:pt x="21310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382159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DA3B597E-E9E7-430B-9FF9-292336EA3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3" y="3500054"/>
            <a:ext cx="3588387" cy="3588387"/>
          </a:xfrm>
          <a:prstGeom prst="rect">
            <a:avLst/>
          </a:prstGeom>
        </p:spPr>
      </p:pic>
      <p:sp>
        <p:nvSpPr>
          <p:cNvPr id="369" name="Erġa’ pprova!"/>
          <p:cNvSpPr/>
          <p:nvPr/>
        </p:nvSpPr>
        <p:spPr>
          <a:xfrm>
            <a:off x="3120239" y="4371521"/>
            <a:ext cx="8799045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 </a:t>
            </a:r>
            <a:r>
              <a:rPr dirty="0" err="1"/>
              <a:t>Erġa</a:t>
            </a:r>
            <a:r>
              <a:rPr dirty="0"/>
              <a:t>’ </a:t>
            </a:r>
            <a:r>
              <a:rPr dirty="0" err="1"/>
              <a:t>pprova</a:t>
            </a:r>
            <a:r>
              <a:rPr dirty="0"/>
              <a:t>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mt-MT"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6" name="isfar">
            <a:hlinkClick r:id="rId2" action="ppaction://hlinksldjump">
              <a:snd r:embed="rId3" name="Kids Cheering-SoundBible.com-681813822.wav"/>
            </a:hlinkClick>
          </p:cNvPr>
          <p:cNvSpPr txBox="1"/>
          <p:nvPr/>
        </p:nvSpPr>
        <p:spPr>
          <a:xfrm>
            <a:off x="6266329" y="7577723"/>
            <a:ext cx="5730124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geddum</a:t>
            </a:r>
            <a:endParaRPr dirty="0"/>
          </a:p>
        </p:txBody>
      </p:sp>
      <p:sp>
        <p:nvSpPr>
          <p:cNvPr id="7" name="isfar">
            <a:hlinkClick r:id="rId4" action="ppaction://hlinksldjump">
              <a:snd r:embed="rId5" name="Blast-SoundBible.com-2068539061.wav"/>
            </a:hlinkClick>
          </p:cNvPr>
          <p:cNvSpPr txBox="1"/>
          <p:nvPr/>
        </p:nvSpPr>
        <p:spPr>
          <a:xfrm>
            <a:off x="1014511" y="7577723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xagħar</a:t>
            </a:r>
            <a:endParaRPr dirty="0"/>
          </a:p>
        </p:txBody>
      </p:sp>
      <p:pic>
        <p:nvPicPr>
          <p:cNvPr id="3" name="Picture 2" descr="A close-up of a baby's mouth&#10;&#10;Description automatically generated with medium confidence">
            <a:extLst>
              <a:ext uri="{FF2B5EF4-FFF2-40B4-BE49-F238E27FC236}">
                <a16:creationId xmlns:a16="http://schemas.microsoft.com/office/drawing/2014/main" xmlns="" id="{B15B2661-3060-453F-BA07-0731D08279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7" t="-14573" b="-16937"/>
          <a:stretch/>
        </p:blipFill>
        <p:spPr>
          <a:xfrm>
            <a:off x="3327567" y="2196573"/>
            <a:ext cx="7901906" cy="591879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36EF8D4-5613-469E-B667-77C7F184AD2E}"/>
              </a:ext>
            </a:extLst>
          </p:cNvPr>
          <p:cNvCxnSpPr/>
          <p:nvPr/>
        </p:nvCxnSpPr>
        <p:spPr>
          <a:xfrm flipH="1">
            <a:off x="7110663" y="4630590"/>
            <a:ext cx="2574758" cy="1050758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3A96AEA9-BC0F-4724-84EA-0BBECAE1E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34" y="1282536"/>
            <a:ext cx="6501587" cy="6501587"/>
          </a:xfrm>
          <a:prstGeom prst="rect">
            <a:avLst/>
          </a:prstGeom>
        </p:spPr>
      </p:pic>
      <p:sp>
        <p:nvSpPr>
          <p:cNvPr id="216" name="Group"/>
          <p:cNvSpPr/>
          <p:nvPr/>
        </p:nvSpPr>
        <p:spPr>
          <a:xfrm>
            <a:off x="5762156" y="4690779"/>
            <a:ext cx="5274812" cy="1944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" y="0"/>
                </a:moveTo>
                <a:cubicBezTo>
                  <a:pt x="1287" y="0"/>
                  <a:pt x="1158" y="436"/>
                  <a:pt x="1158" y="974"/>
                </a:cubicBezTo>
                <a:lnTo>
                  <a:pt x="1158" y="10873"/>
                </a:lnTo>
                <a:lnTo>
                  <a:pt x="0" y="12822"/>
                </a:lnTo>
                <a:lnTo>
                  <a:pt x="1158" y="14770"/>
                </a:lnTo>
                <a:lnTo>
                  <a:pt x="1158" y="20621"/>
                </a:lnTo>
                <a:cubicBezTo>
                  <a:pt x="1158" y="21160"/>
                  <a:pt x="1287" y="21600"/>
                  <a:pt x="1447" y="21600"/>
                </a:cubicBezTo>
                <a:lnTo>
                  <a:pt x="21311" y="21600"/>
                </a:lnTo>
                <a:cubicBezTo>
                  <a:pt x="21471" y="21600"/>
                  <a:pt x="21600" y="21160"/>
                  <a:pt x="21600" y="20621"/>
                </a:cubicBezTo>
                <a:lnTo>
                  <a:pt x="21600" y="974"/>
                </a:lnTo>
                <a:cubicBezTo>
                  <a:pt x="21600" y="436"/>
                  <a:pt x="21471" y="0"/>
                  <a:pt x="21311" y="0"/>
                </a:cubicBezTo>
                <a:lnTo>
                  <a:pt x="144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roup"/>
          <p:cNvSpPr/>
          <p:nvPr/>
        </p:nvSpPr>
        <p:spPr>
          <a:xfrm>
            <a:off x="5485259" y="4096854"/>
            <a:ext cx="5840467" cy="197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2"/>
                </a:lnTo>
                <a:lnTo>
                  <a:pt x="0" y="12821"/>
                </a:lnTo>
                <a:lnTo>
                  <a:pt x="1158" y="14775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2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9322C7A-1BE0-4AC9-AF32-26933C3F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9" y="1833287"/>
            <a:ext cx="6501587" cy="65015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49D23A2-D3D4-467B-8B02-6D5D996C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810243"/>
            <a:ext cx="3588387" cy="3588387"/>
          </a:xfrm>
          <a:prstGeom prst="rect">
            <a:avLst/>
          </a:prstGeom>
        </p:spPr>
      </p:pic>
      <p:sp>
        <p:nvSpPr>
          <p:cNvPr id="387" name="Erġa’ pprova!"/>
          <p:cNvSpPr/>
          <p:nvPr/>
        </p:nvSpPr>
        <p:spPr>
          <a:xfrm>
            <a:off x="3200450" y="3827859"/>
            <a:ext cx="8991550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cubicBezTo>
                  <a:pt x="2161" y="0"/>
                  <a:pt x="2063" y="451"/>
                  <a:pt x="2063" y="1005"/>
                </a:cubicBezTo>
                <a:lnTo>
                  <a:pt x="2063" y="13718"/>
                </a:lnTo>
                <a:lnTo>
                  <a:pt x="0" y="15724"/>
                </a:lnTo>
                <a:lnTo>
                  <a:pt x="2063" y="17730"/>
                </a:lnTo>
                <a:lnTo>
                  <a:pt x="2063" y="20599"/>
                </a:lnTo>
                <a:cubicBezTo>
                  <a:pt x="2063" y="21153"/>
                  <a:pt x="2161" y="21600"/>
                  <a:pt x="2282" y="21600"/>
                </a:cubicBezTo>
                <a:lnTo>
                  <a:pt x="21381" y="21600"/>
                </a:lnTo>
                <a:cubicBezTo>
                  <a:pt x="21502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502" y="0"/>
                  <a:pt x="21381" y="0"/>
                </a:cubicBezTo>
                <a:lnTo>
                  <a:pt x="2282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animated-waving-image-0072.gif" descr="animated-waving-image-007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16" y="3054200"/>
            <a:ext cx="2723190" cy="152498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aħħa!"/>
          <p:cNvSpPr/>
          <p:nvPr/>
        </p:nvSpPr>
        <p:spPr>
          <a:xfrm>
            <a:off x="4107369" y="4639531"/>
            <a:ext cx="5765404" cy="275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7" y="0"/>
                </a:moveTo>
                <a:lnTo>
                  <a:pt x="8975" y="5196"/>
                </a:lnTo>
                <a:lnTo>
                  <a:pt x="306" y="5196"/>
                </a:lnTo>
                <a:cubicBezTo>
                  <a:pt x="137" y="5196"/>
                  <a:pt x="0" y="5476"/>
                  <a:pt x="0" y="5820"/>
                </a:cubicBezTo>
                <a:lnTo>
                  <a:pt x="0" y="20976"/>
                </a:lnTo>
                <a:cubicBezTo>
                  <a:pt x="0" y="21320"/>
                  <a:pt x="137" y="21600"/>
                  <a:pt x="306" y="21600"/>
                </a:cubicBezTo>
                <a:lnTo>
                  <a:pt x="21294" y="21600"/>
                </a:lnTo>
                <a:cubicBezTo>
                  <a:pt x="21463" y="21600"/>
                  <a:pt x="21600" y="21320"/>
                  <a:pt x="21600" y="20976"/>
                </a:cubicBezTo>
                <a:lnTo>
                  <a:pt x="21600" y="5820"/>
                </a:lnTo>
                <a:cubicBezTo>
                  <a:pt x="21600" y="5476"/>
                  <a:pt x="21463" y="5196"/>
                  <a:pt x="21294" y="5196"/>
                </a:cubicBezTo>
                <a:lnTo>
                  <a:pt x="10200" y="5196"/>
                </a:lnTo>
                <a:lnTo>
                  <a:pt x="958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Saħħa!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777C7F-15DC-41BE-B294-5F06F3BD5EFA}"/>
              </a:ext>
            </a:extLst>
          </p:cNvPr>
          <p:cNvSpPr txBox="1"/>
          <p:nvPr/>
        </p:nvSpPr>
        <p:spPr>
          <a:xfrm>
            <a:off x="4775816" y="8053705"/>
            <a:ext cx="3919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dirty="0"/>
              <a:t>m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alti.skola.edu.mt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3789DAE9-0A3F-4DE7-A13C-459A1C3DD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3" y="3500054"/>
            <a:ext cx="3588387" cy="3588387"/>
          </a:xfrm>
          <a:prstGeom prst="rect">
            <a:avLst/>
          </a:prstGeom>
        </p:spPr>
      </p:pic>
      <p:sp>
        <p:nvSpPr>
          <p:cNvPr id="221" name="Erġa’ pprova!"/>
          <p:cNvSpPr/>
          <p:nvPr/>
        </p:nvSpPr>
        <p:spPr>
          <a:xfrm>
            <a:off x="3001908" y="4275666"/>
            <a:ext cx="8906985" cy="203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35" y="0"/>
                </a:moveTo>
                <a:cubicBezTo>
                  <a:pt x="2516" y="0"/>
                  <a:pt x="2418" y="464"/>
                  <a:pt x="2418" y="1035"/>
                </a:cubicBezTo>
                <a:lnTo>
                  <a:pt x="2418" y="18238"/>
                </a:lnTo>
                <a:lnTo>
                  <a:pt x="0" y="19757"/>
                </a:lnTo>
                <a:lnTo>
                  <a:pt x="2490" y="21322"/>
                </a:lnTo>
                <a:cubicBezTo>
                  <a:pt x="2528" y="21491"/>
                  <a:pt x="2579" y="21600"/>
                  <a:pt x="2635" y="21600"/>
                </a:cubicBezTo>
                <a:lnTo>
                  <a:pt x="21383" y="21600"/>
                </a:lnTo>
                <a:cubicBezTo>
                  <a:pt x="21503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503" y="0"/>
                  <a:pt x="21383" y="0"/>
                </a:cubicBezTo>
                <a:lnTo>
                  <a:pt x="2635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 </a:t>
            </a:r>
            <a:r>
              <a:rPr dirty="0" err="1"/>
              <a:t>Erġa</a:t>
            </a:r>
            <a:r>
              <a:rPr dirty="0"/>
              <a:t>’ </a:t>
            </a:r>
            <a:r>
              <a:rPr dirty="0" err="1"/>
              <a:t>pprova</a:t>
            </a:r>
            <a:r>
              <a:rPr dirty="0"/>
              <a:t>!</a:t>
            </a: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8" name="isfar">
            <a:hlinkClick r:id="rId2" action="ppaction://hlinksldjump">
              <a:snd r:embed="rId3" name="Blast-SoundBible.com-2068539061.wav"/>
            </a:hlinkClick>
          </p:cNvPr>
          <p:cNvSpPr txBox="1"/>
          <p:nvPr/>
        </p:nvSpPr>
        <p:spPr>
          <a:xfrm>
            <a:off x="1014511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spalla</a:t>
            </a:r>
          </a:p>
        </p:txBody>
      </p:sp>
      <p:sp>
        <p:nvSpPr>
          <p:cNvPr id="9" name="isfar">
            <a:hlinkClick r:id="rId4" action="ppaction://hlinksldjump">
              <a:snd r:embed="rId5" name="Kids Cheering-SoundBible.com-681813822.wav"/>
            </a:hlinkClick>
          </p:cNvPr>
          <p:cNvSpPr txBox="1"/>
          <p:nvPr/>
        </p:nvSpPr>
        <p:spPr>
          <a:xfrm>
            <a:off x="7010400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għonq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7B0D6C2D-0154-4608-9DC7-16C87821D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75" y="2728912"/>
            <a:ext cx="4057650" cy="429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19501438-27AB-41D5-BB1D-F6AA1DEB5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477"/>
            <a:ext cx="6501587" cy="6501587"/>
          </a:xfrm>
          <a:prstGeom prst="rect">
            <a:avLst/>
          </a:prstGeom>
        </p:spPr>
      </p:pic>
      <p:sp>
        <p:nvSpPr>
          <p:cNvPr id="234" name="Prosit!"/>
          <p:cNvSpPr/>
          <p:nvPr/>
        </p:nvSpPr>
        <p:spPr>
          <a:xfrm>
            <a:off x="5099383" y="4876800"/>
            <a:ext cx="5158309" cy="2159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800080"/>
          </a:solidFill>
          <a:ln w="635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6E060ECD-AC52-4BFF-9480-BB07DD2B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93" y="3500054"/>
            <a:ext cx="3588387" cy="3588387"/>
          </a:xfrm>
          <a:prstGeom prst="rect">
            <a:avLst/>
          </a:prstGeom>
        </p:spPr>
      </p:pic>
      <p:sp>
        <p:nvSpPr>
          <p:cNvPr id="240" name="Erġa’ pprova!"/>
          <p:cNvSpPr/>
          <p:nvPr/>
        </p:nvSpPr>
        <p:spPr>
          <a:xfrm>
            <a:off x="3021677" y="4660325"/>
            <a:ext cx="9074071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87" y="0"/>
                </a:moveTo>
                <a:cubicBezTo>
                  <a:pt x="2273" y="0"/>
                  <a:pt x="2181" y="464"/>
                  <a:pt x="2181" y="1035"/>
                </a:cubicBezTo>
                <a:lnTo>
                  <a:pt x="2181" y="13807"/>
                </a:lnTo>
                <a:lnTo>
                  <a:pt x="0" y="15877"/>
                </a:lnTo>
                <a:lnTo>
                  <a:pt x="2181" y="17943"/>
                </a:lnTo>
                <a:lnTo>
                  <a:pt x="2181" y="20565"/>
                </a:lnTo>
                <a:cubicBezTo>
                  <a:pt x="2181" y="21136"/>
                  <a:pt x="2273" y="21600"/>
                  <a:pt x="2387" y="21600"/>
                </a:cubicBezTo>
                <a:lnTo>
                  <a:pt x="21394" y="21600"/>
                </a:lnTo>
                <a:cubicBezTo>
                  <a:pt x="21507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507" y="0"/>
                  <a:pt x="21394" y="0"/>
                </a:cubicBezTo>
                <a:lnTo>
                  <a:pt x="2387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125415" y="7948246"/>
            <a:ext cx="1266093" cy="879231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Qabbel il-kelma mal-istampa."/>
          <p:cNvSpPr txBox="1">
            <a:spLocks noGrp="1"/>
          </p:cNvSpPr>
          <p:nvPr>
            <p:ph type="title"/>
          </p:nvPr>
        </p:nvSpPr>
        <p:spPr>
          <a:xfrm>
            <a:off x="1014511" y="980430"/>
            <a:ext cx="11064678" cy="1302909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/>
          <a:p>
            <a:pPr algn="l" defTabSz="233679">
              <a:defRPr sz="192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mt-MT" dirty="0">
              <a:solidFill>
                <a:srgbClr val="FFFF00"/>
              </a:solidFill>
            </a:endParaRPr>
          </a:p>
          <a:p>
            <a:pPr defTabSz="233679">
              <a:defRPr sz="4600" b="1" i="0">
                <a:solidFill>
                  <a:srgbClr val="FFFFFF"/>
                </a:solidFill>
                <a:effectLst>
                  <a:outerShdw blurRad="10160" dist="508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mt-MT" dirty="0">
                <a:solidFill>
                  <a:srgbClr val="FFFF00"/>
                </a:solidFill>
              </a:rPr>
              <a:t>Qabbel il-kelma mal-istampa.</a:t>
            </a:r>
          </a:p>
        </p:txBody>
      </p:sp>
      <p:sp>
        <p:nvSpPr>
          <p:cNvPr id="7" name="isfar">
            <a:hlinkClick r:id="rId2" action="ppaction://hlinksldjump">
              <a:snd r:embed="rId3" name="Kids Cheering-SoundBible.com-681813822.wav"/>
            </a:hlinkClick>
          </p:cNvPr>
          <p:cNvSpPr txBox="1"/>
          <p:nvPr/>
        </p:nvSpPr>
        <p:spPr>
          <a:xfrm>
            <a:off x="7010400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mnieħer</a:t>
            </a:r>
          </a:p>
        </p:txBody>
      </p:sp>
      <p:sp>
        <p:nvSpPr>
          <p:cNvPr id="9" name="isfar">
            <a:hlinkClick r:id="rId4" action="ppaction://hlinksldjump">
              <a:snd r:embed="rId5" name="Blast-SoundBible.com-2068539061.wav"/>
            </a:hlinkClick>
          </p:cNvPr>
          <p:cNvSpPr txBox="1"/>
          <p:nvPr/>
        </p:nvSpPr>
        <p:spPr>
          <a:xfrm>
            <a:off x="1014511" y="7495661"/>
            <a:ext cx="5054601" cy="10752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qadd</a:t>
            </a:r>
          </a:p>
        </p:txBody>
      </p:sp>
      <p:pic>
        <p:nvPicPr>
          <p:cNvPr id="3" name="Picture 2" descr="A close-up of a person's ear&#10;&#10;Description automatically generated with low confidence">
            <a:extLst>
              <a:ext uri="{FF2B5EF4-FFF2-40B4-BE49-F238E27FC236}">
                <a16:creationId xmlns:a16="http://schemas.microsoft.com/office/drawing/2014/main" xmlns="" id="{74230474-90AA-4A6D-AC5C-3368E7F74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25" y="2977816"/>
            <a:ext cx="4486350" cy="3797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7521B339-7889-4B21-956F-D983F905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03" y="1282536"/>
            <a:ext cx="6501587" cy="6501587"/>
          </a:xfrm>
          <a:prstGeom prst="rect">
            <a:avLst/>
          </a:prstGeom>
        </p:spPr>
      </p:pic>
      <p:sp>
        <p:nvSpPr>
          <p:cNvPr id="253" name="Group"/>
          <p:cNvSpPr/>
          <p:nvPr/>
        </p:nvSpPr>
        <p:spPr>
          <a:xfrm>
            <a:off x="5767812" y="4713167"/>
            <a:ext cx="5293985" cy="193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1"/>
                </a:lnTo>
                <a:lnTo>
                  <a:pt x="0" y="12819"/>
                </a:lnTo>
                <a:lnTo>
                  <a:pt x="1158" y="14773"/>
                </a:lnTo>
                <a:lnTo>
                  <a:pt x="1158" y="20623"/>
                </a:lnTo>
                <a:cubicBezTo>
                  <a:pt x="1158" y="21162"/>
                  <a:pt x="1288" y="21600"/>
                  <a:pt x="1448" y="21600"/>
                </a:cubicBezTo>
                <a:lnTo>
                  <a:pt x="21311" y="21600"/>
                </a:lnTo>
                <a:cubicBezTo>
                  <a:pt x="21471" y="21600"/>
                  <a:pt x="21600" y="21162"/>
                  <a:pt x="21600" y="20623"/>
                </a:cubicBezTo>
                <a:lnTo>
                  <a:pt x="21600" y="977"/>
                </a:lnTo>
                <a:cubicBezTo>
                  <a:pt x="21600" y="438"/>
                  <a:pt x="21471" y="0"/>
                  <a:pt x="21311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80008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10257692" y="7784123"/>
            <a:ext cx="1301262" cy="902677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140</Words>
  <Application>Microsoft Office PowerPoint</Application>
  <PresentationFormat>Custom</PresentationFormat>
  <Paragraphs>64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Comic Sans MS</vt:lpstr>
      <vt:lpstr>Georgia</vt:lpstr>
      <vt:lpstr>Helvetica Neue</vt:lpstr>
      <vt:lpstr>Marker Felt</vt:lpstr>
      <vt:lpstr>Craft</vt:lpstr>
      <vt:lpstr>1_Craft</vt:lpstr>
      <vt:lpstr>Qabbel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 Qabbel il-kelma mal-istampa.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Il-Kuluri</dc:title>
  <dc:creator>Schools_home</dc:creator>
  <cp:lastModifiedBy>Microsoft account</cp:lastModifiedBy>
  <cp:revision>48</cp:revision>
  <dcterms:modified xsi:type="dcterms:W3CDTF">2022-01-11T10:16:55Z</dcterms:modified>
</cp:coreProperties>
</file>