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4" r:id="rId13"/>
    <p:sldId id="272" r:id="rId14"/>
    <p:sldId id="273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9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0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5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9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33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4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8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5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4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1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41FA-55F1-4FE3-8825-1A5CDDECBE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2E4FA-C7CF-4474-9A91-AA781C4A3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3572" y="2656115"/>
            <a:ext cx="6490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5400" dirty="0">
                <a:latin typeface="Comic Sans MS" panose="030F0702030302020204" pitchFamily="66" charset="0"/>
                <a:ea typeface="Andika" panose="02000000000000000000" pitchFamily="2" charset="0"/>
                <a:cs typeface="Andika" panose="02000000000000000000" pitchFamily="2" charset="0"/>
              </a:rPr>
              <a:t>L-Annimali Selvaġġi</a:t>
            </a:r>
            <a:endParaRPr lang="en-GB" sz="5400" dirty="0">
              <a:latin typeface="Comic Sans MS" panose="030F0702030302020204" pitchFamily="66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5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rinocero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79" y="3691055"/>
            <a:ext cx="4794784" cy="31669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550479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6687004" y="3285849"/>
            <a:ext cx="4598029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rinoċeront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0F3A885-4BCC-4188-A436-7C77B720BA47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rinocero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1118" y="2520175"/>
            <a:ext cx="5230497" cy="43378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383212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6687005" y="3285849"/>
            <a:ext cx="4007016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kangarù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C6D36F4-973D-453D-A20A-7BF9DF9D1B42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rinocero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1633" y="2520175"/>
            <a:ext cx="4329467" cy="43378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383212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6687005" y="3285849"/>
            <a:ext cx="4007016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ġemel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D049975-CAE3-4B4F-8AD1-3341BFF40682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rinocero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9967" y="3718159"/>
            <a:ext cx="5230497" cy="31398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383212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6687005" y="3285849"/>
            <a:ext cx="3025707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volpi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74858DF-4166-4F9D-8434-0D4350B049F4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rinocero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4416" y="2304149"/>
            <a:ext cx="6228120" cy="46765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673142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6687005" y="3285849"/>
            <a:ext cx="4007016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gurilla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885B05D-0B75-4CB0-8348-53015FA2D4C0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2885690" y="3317488"/>
            <a:ext cx="6228119" cy="1927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kukkudrill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 rinocero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6" b="98589" l="2659" r="98671">
                        <a14:foregroundMark x1="98671" y1="66935" x2="89365" y2="68347"/>
                        <a14:foregroundMark x1="61595" y1="93145" x2="57607" y2="90726"/>
                        <a14:foregroundMark x1="54653" y1="98790" x2="54210" y2="96371"/>
                        <a14:foregroundMark x1="11078" y1="75806" x2="5761" y2="63710"/>
                        <a14:foregroundMark x1="5761" y1="63710" x2="2806" y2="36089"/>
                        <a14:foregroundMark x1="2806" y1="36089" x2="4284" y2="30847"/>
                        <a14:foregroundMark x1="23486" y1="9274" x2="19941" y2="2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0" y="2295006"/>
            <a:ext cx="6228120" cy="45629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673142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F88EE24B-FEB4-409E-9776-05EF22DFBD8D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6367346" y="3155796"/>
            <a:ext cx="3010829" cy="1431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lupu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 rinocero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0" y="3612995"/>
            <a:ext cx="4801465" cy="27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673142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D457986-8EAC-4A74-94C4-8BCB61813D19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5918872" y="3122342"/>
            <a:ext cx="3296071" cy="1431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serp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 rinocero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024" y="4024557"/>
            <a:ext cx="3296070" cy="25074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673142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C9E2EA4-13D7-485B-983D-19B82EF2495A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4655" y="2667266"/>
            <a:ext cx="5937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5400" dirty="0">
                <a:latin typeface="Comic Sans MS" panose="030F0702030302020204" pitchFamily="66" charset="0"/>
                <a:ea typeface="Andika" panose="02000000000000000000" pitchFamily="2" charset="0"/>
                <a:cs typeface="Andika" panose="02000000000000000000" pitchFamily="2" charset="0"/>
              </a:rPr>
              <a:t>malti.skola.edu.mt</a:t>
            </a:r>
            <a:endParaRPr lang="en-GB" sz="5400" dirty="0">
              <a:latin typeface="Comic Sans MS" panose="030F0702030302020204" pitchFamily="66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4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ljun" descr="1633374.png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43" y="2593457"/>
            <a:ext cx="5373740" cy="4259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9018830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7344926" y="3542856"/>
            <a:ext cx="2015787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ljun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ction Button: Go Forward or Next 2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C7B9308-BEE6-4217-B325-ECB6348105DC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zebra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0437" y="2593457"/>
            <a:ext cx="5159551" cy="42592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617386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7333775" y="3542856"/>
            <a:ext cx="2668869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żebra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58FFE89-ADFE-47BB-A300-4F45318A4E98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giraffa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0809" y="1561171"/>
            <a:ext cx="3372057" cy="529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951923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5850663" y="3029371"/>
            <a:ext cx="3259883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ġiraffa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5AC3455-47EB-418E-BF8F-0F0502A2C276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xadina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945" y="1904431"/>
            <a:ext cx="3372057" cy="41865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383211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5850663" y="3029371"/>
            <a:ext cx="3159522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xadina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80ABE68-992F-4A97-9E5A-C95B8E22CDBD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cerva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9040" l="4176" r="95604">
                        <a14:foregroundMark x1="4176" y1="98656" x2="4396" y2="81574"/>
                        <a14:foregroundMark x1="4396" y1="81574" x2="8132" y2="76775"/>
                        <a14:foregroundMark x1="4615" y1="99232" x2="4176" y2="93666"/>
                        <a14:foregroundMark x1="40220" y1="99040" x2="37363" y2="94242"/>
                        <a14:foregroundMark x1="78022" y1="98081" x2="78022" y2="94242"/>
                        <a14:foregroundMark x1="84835" y1="32246" x2="88132" y2="30518"/>
                        <a14:foregroundMark x1="90769" y1="21881" x2="95604" y2="17466"/>
                        <a14:foregroundMark x1="88352" y1="27255" x2="90330" y2="25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828" y="2357049"/>
            <a:ext cx="3930773" cy="45009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416664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5850663" y="3029371"/>
            <a:ext cx="2547415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ċerva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5A795C95-A231-41DE-8962-F16BB3FD3473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tigra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931" l="3523" r="95076">
                        <a14:foregroundMark x1="93674" y1="67108" x2="91326" y2="79069"/>
                        <a14:foregroundMark x1="91326" y1="79069" x2="91326" y2="79069"/>
                        <a14:foregroundMark x1="91818" y1="71176" x2="95076" y2="67108"/>
                        <a14:foregroundMark x1="94848" y1="70882" x2="92045" y2="69020"/>
                        <a14:foregroundMark x1="94129" y1="67647" x2="91553" y2="68186"/>
                        <a14:foregroundMark x1="90152" y1="71471" x2="92273" y2="66569"/>
                        <a14:foregroundMark x1="93902" y1="66569" x2="92500" y2="66569"/>
                        <a14:foregroundMark x1="35379" y1="67892" x2="20833" y2="56471"/>
                        <a14:foregroundMark x1="42159" y1="55931" x2="26705" y2="26863"/>
                        <a14:foregroundMark x1="42159" y1="45637" x2="30114" y2="40294"/>
                        <a14:foregroundMark x1="30114" y1="40294" x2="27159" y2="36912"/>
                        <a14:foregroundMark x1="39129" y1="42647" x2="24811" y2="33382"/>
                        <a14:foregroundMark x1="28333" y1="35000" x2="20341" y2="47843"/>
                        <a14:foregroundMark x1="20341" y1="47843" x2="20152" y2="50490"/>
                        <a14:foregroundMark x1="34886" y1="58137" x2="15909" y2="42647"/>
                        <a14:foregroundMark x1="19205" y1="39902" x2="15682" y2="38824"/>
                        <a14:foregroundMark x1="18750" y1="32549" x2="13333" y2="44804"/>
                        <a14:foregroundMark x1="15227" y1="43971" x2="29242" y2="57451"/>
                        <a14:foregroundMark x1="29242" y1="57451" x2="34432" y2="67108"/>
                        <a14:foregroundMark x1="34432" y1="60833" x2="11629" y2="63186"/>
                        <a14:foregroundMark x1="11629" y1="63186" x2="11023" y2="63578"/>
                        <a14:foregroundMark x1="20379" y1="52696" x2="24583" y2="86961"/>
                        <a14:foregroundMark x1="31136" y1="76078" x2="23636" y2="72549"/>
                        <a14:foregroundMark x1="29280" y1="82304" x2="17348" y2="72794"/>
                        <a14:foregroundMark x1="17348" y1="67892" x2="20379" y2="73873"/>
                        <a14:foregroundMark x1="7273" y1="85049" x2="3523" y2="87500"/>
                        <a14:foregroundMark x1="8447" y1="86422" x2="14053" y2="95931"/>
                        <a14:foregroundMark x1="20833" y1="83676" x2="12424" y2="83676"/>
                        <a14:foregroundMark x1="8902" y1="91569" x2="3977" y2="90735"/>
                        <a14:foregroundMark x1="31364" y1="92402" x2="16856" y2="91029"/>
                        <a14:foregroundMark x1="44962" y1="91275" x2="37235" y2="92941"/>
                        <a14:foregroundMark x1="44962" y1="48088" x2="46136" y2="47500"/>
                        <a14:foregroundMark x1="44508" y1="45098" x2="46364" y2="43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92455" y="2756897"/>
            <a:ext cx="4761574" cy="41011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494723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5850663" y="3029371"/>
            <a:ext cx="2547415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tigra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EF5D7608-3703-45B1-A58E-95188A030BA4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5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ljunfant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92455" y="2910756"/>
            <a:ext cx="4761574" cy="37933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806957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5850663" y="3029371"/>
            <a:ext cx="3482908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ljunfant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9061CFD-1521-4EE3-937F-1809C3660169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ors">
            <a:extLst>
              <a:ext uri="{FF2B5EF4-FFF2-40B4-BE49-F238E27FC236}">
                <a16:creationId xmlns:a16="http://schemas.microsoft.com/office/drawing/2014/main" id="{B5272A7A-9F16-4458-9CED-FD24D1BA8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089" y="2910756"/>
            <a:ext cx="4456305" cy="37933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C98509-2855-4C5F-A594-C232515BFF2A}"/>
              </a:ext>
            </a:extLst>
          </p:cNvPr>
          <p:cNvSpPr/>
          <p:nvPr/>
        </p:nvSpPr>
        <p:spPr>
          <a:xfrm>
            <a:off x="2310809" y="159488"/>
            <a:ext cx="8795806" cy="118021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Ikklikkja fuq l-annimal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jun">
            <a:extLst>
              <a:ext uri="{FF2B5EF4-FFF2-40B4-BE49-F238E27FC236}">
                <a16:creationId xmlns:a16="http://schemas.microsoft.com/office/drawing/2014/main" id="{5AB28D69-8B4D-49DE-A0E7-4F7E1A3B3B11}"/>
              </a:ext>
            </a:extLst>
          </p:cNvPr>
          <p:cNvSpPr/>
          <p:nvPr/>
        </p:nvSpPr>
        <p:spPr>
          <a:xfrm>
            <a:off x="5850663" y="3029371"/>
            <a:ext cx="3482908" cy="1180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ors</a:t>
            </a:r>
            <a:endParaRPr lang="en-GB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ction Button: Go Forward or Next 5">
            <a:hlinkClick r:id="" action="ppaction://hlinkshowjump?jump=nextslide" highlightClick="1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5CCCE432-1BE3-464A-84D3-8A8EBE0E8A7E}"/>
              </a:ext>
            </a:extLst>
          </p:cNvPr>
          <p:cNvSpPr/>
          <p:nvPr/>
        </p:nvSpPr>
        <p:spPr>
          <a:xfrm>
            <a:off x="10359484" y="5921298"/>
            <a:ext cx="970156" cy="777214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73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|Josette Baldacchino</dc:creator>
  <cp:lastModifiedBy>Josette Baldacchino</cp:lastModifiedBy>
  <cp:revision>15</cp:revision>
  <dcterms:created xsi:type="dcterms:W3CDTF">2019-05-13T11:06:12Z</dcterms:created>
  <dcterms:modified xsi:type="dcterms:W3CDTF">2021-06-14T08:47:27Z</dcterms:modified>
</cp:coreProperties>
</file>