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5826C-B79C-473A-A45D-704B05E39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F9B613-EC42-4267-AF84-3FF196608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DA8FF-0031-40EC-9E2A-90FB0292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0CA21C-1F65-46B9-89EF-01F30721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1C545D-C817-4B75-9A45-0A84FDE6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9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5CE423-6378-448A-A004-17022898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9D0EA9-9D4B-45C2-AF8A-539D13D4D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6F037B-6C21-48CE-B1F0-A7CF19E4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167C7F-4C21-49EF-860A-9839425F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F968E-D06B-446D-8803-82085277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08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5D4255-2462-4E02-B9B6-2703D3E335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C49E9B-EA21-4582-A81B-FD5805A8D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8DB3DC-96F1-4274-BE5E-B8AAF73A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EEF981-17F5-4F7F-8B84-484FF6BE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A08CD0-7297-4EEC-963A-38CDDDB3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51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E1CFB-0B5C-4D6F-98DC-363528401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138F72-90A6-47A2-800C-2C987F592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0F41A2-E2B6-4619-AEDB-4073BC07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A7FB4E-570E-444A-8201-BFC95E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9B5DD6-8777-4542-8045-F73C8B4E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90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FA95BC-46E4-4B17-BE35-02A47B6F8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DB60C2-8E61-4A87-A368-006E95962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ADB6F6-0ADD-44B9-B55C-895DC536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7C67C1-1B5A-468B-8EC0-F57AF82A2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E469C3-B7C7-42BE-87BB-32D10260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67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F53A12-1EB4-4D4C-AA37-901E78ECD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6AC5BD-7D87-4734-8975-3BC6ED97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313564-E3A2-4D4E-836A-78FE9EE45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E5A333-3B48-4D3D-892F-F10738E81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74CF92-486F-4D8B-88A2-A6376288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78AADF-AF28-4798-97CF-23766610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6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6F258-1F1C-4B15-B787-4C1D117D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CAC6F38-4B61-47F9-98B9-480C0CA83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C4031B-C6E0-4B30-AFF6-65BD58473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0A69E5E-0551-40C2-8229-7857A32A5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1D0C75-A3ED-4DFC-8B6D-DE376335D2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DF2EFE-5E8F-4FCB-87B3-D8D6CD83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74FB783-979D-45B4-A871-CE588AB1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6EF7D16-44F4-4765-9966-C15AE16C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2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6EBDB-340E-41C8-B00A-72102C0A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A43AAE-447E-40E5-9A51-54F89B00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13D32A-30B6-42AB-9D5C-29681F121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2639EF-F497-4498-A720-DC14EE2F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92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A8EE6C-7032-408A-BE85-7A66D2834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FA4FDC-594E-432B-9468-F275ECB8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7682AF-DDA5-4A25-A52F-6D7D6856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40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AD069-0CD2-4055-9DFB-A45D92D8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ED91F2-C726-4A06-A5AE-0657FDDDF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089894-FF52-496F-8B79-835437BE7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EECE72-FBF0-4151-A302-D868D419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8DFEB0-1C8F-46A2-93D4-F392A1CC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FF5D6F-36B7-44C2-8BA5-002FD6C2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5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6D289-FDA1-4182-8536-1B28C89E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F19733-35EE-4A5E-8CF8-3D89BFFE7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52910E3-7790-40CC-BF0F-9329755E2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8E877FC-3FCE-4702-B073-4FFD2CFF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2C6A87-3A01-4E60-90CE-A71546FC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E6ACE-BA9E-47C0-9BB5-F1BEA391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75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DDEF791-9662-41E4-B8E5-48A6170E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2D52A-7849-4987-9CF6-19D622D06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D8A0D9-F05A-4606-885D-9EA01F806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2D4F3-2046-437A-8187-81DEF8B3C1DC}" type="datetimeFigureOut">
              <a:rPr lang="en-GB" smtClean="0"/>
              <a:t>10/01/2022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9C8EE-AB14-406C-864B-2AE57D243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0DAA97-4C70-4538-9B3A-DA987D163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F537D-095E-46B2-B0EB-727586601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00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slide" Target="slide20.xml"/><Relationship Id="rId3" Type="http://schemas.openxmlformats.org/officeDocument/2006/relationships/image" Target="../media/image38.png"/><Relationship Id="rId21" Type="http://schemas.openxmlformats.org/officeDocument/2006/relationships/slide" Target="slide23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slide" Target="slide19.xml"/><Relationship Id="rId2" Type="http://schemas.openxmlformats.org/officeDocument/2006/relationships/image" Target="../media/image1.png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slide" Target="slide17.xml"/><Relationship Id="rId10" Type="http://schemas.openxmlformats.org/officeDocument/2006/relationships/image" Target="../media/image43.png"/><Relationship Id="rId19" Type="http://schemas.openxmlformats.org/officeDocument/2006/relationships/slide" Target="slide21.xml"/><Relationship Id="rId4" Type="http://schemas.openxmlformats.org/officeDocument/2006/relationships/image" Target="../media/image39.png"/><Relationship Id="rId9" Type="http://schemas.microsoft.com/office/2007/relationships/hdphoto" Target="../media/hdphoto4.wdp"/><Relationship Id="rId14" Type="http://schemas.openxmlformats.org/officeDocument/2006/relationships/image" Target="../media/image46.png"/><Relationship Id="rId22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microsoft.com/office/2007/relationships/hdphoto" Target="../media/hdphoto1.wdp"/><Relationship Id="rId26" Type="http://schemas.openxmlformats.org/officeDocument/2006/relationships/slide" Target="slide10.xml"/><Relationship Id="rId3" Type="http://schemas.openxmlformats.org/officeDocument/2006/relationships/image" Target="../media/image5.png"/><Relationship Id="rId21" Type="http://schemas.openxmlformats.org/officeDocument/2006/relationships/slide" Target="slide5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9.xml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slide" Target="slide4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slide" Target="slide8.xml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slide" Target="slide7.xml"/><Relationship Id="rId28" Type="http://schemas.openxmlformats.org/officeDocument/2006/relationships/slide" Target="slide12.xml"/><Relationship Id="rId10" Type="http://schemas.openxmlformats.org/officeDocument/2006/relationships/image" Target="../media/image12.png"/><Relationship Id="rId19" Type="http://schemas.openxmlformats.org/officeDocument/2006/relationships/slide" Target="slide3.xml"/><Relationship Id="rId31" Type="http://schemas.openxmlformats.org/officeDocument/2006/relationships/slide" Target="slide15.xm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6.xml"/><Relationship Id="rId27" Type="http://schemas.openxmlformats.org/officeDocument/2006/relationships/slide" Target="slide11.xml"/><Relationship Id="rId30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5410BBF-AE4D-47C9-AAA1-4CCBF56BF316}"/>
              </a:ext>
            </a:extLst>
          </p:cNvPr>
          <p:cNvGrpSpPr/>
          <p:nvPr/>
        </p:nvGrpSpPr>
        <p:grpSpPr>
          <a:xfrm>
            <a:off x="-1524" y="-46846"/>
            <a:ext cx="12190476" cy="6904845"/>
            <a:chOff x="-1524" y="-46846"/>
            <a:chExt cx="12190476" cy="6904845"/>
          </a:xfrm>
        </p:grpSpPr>
        <p:pic>
          <p:nvPicPr>
            <p:cNvPr id="5" name="Picture 4" descr="A picture containing honeycomb, outdoor object, orange, surrounded&#10;&#10;Description automatically generated">
              <a:extLst>
                <a:ext uri="{FF2B5EF4-FFF2-40B4-BE49-F238E27FC236}">
                  <a16:creationId xmlns:a16="http://schemas.microsoft.com/office/drawing/2014/main" xmlns="" id="{FC73C9F6-39DA-409E-918F-303A6AE98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22" t="14706" r="5854" b="23242"/>
            <a:stretch/>
          </p:blipFill>
          <p:spPr>
            <a:xfrm>
              <a:off x="0" y="-46846"/>
              <a:ext cx="12188952" cy="690484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EE5CBE3-C73B-42D7-BF2A-B0BFA2BF46FC}"/>
                </a:ext>
              </a:extLst>
            </p:cNvPr>
            <p:cNvGrpSpPr/>
            <p:nvPr/>
          </p:nvGrpSpPr>
          <p:grpSpPr>
            <a:xfrm>
              <a:off x="-1524" y="253276"/>
              <a:ext cx="11106670" cy="6604723"/>
              <a:chOff x="-1524" y="253276"/>
              <a:chExt cx="11106670" cy="660472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D328FFA5-6E66-43BC-9DE4-7FC6405D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24" y="253276"/>
                <a:ext cx="6351447" cy="6351447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indoor, tableware, dishware, porcelain&#10;&#10;Description automatically generated">
                <a:extLst>
                  <a:ext uri="{FF2B5EF4-FFF2-40B4-BE49-F238E27FC236}">
                    <a16:creationId xmlns:a16="http://schemas.microsoft.com/office/drawing/2014/main" xmlns="" id="{55F8E77E-033B-44D6-BFD3-C709BA149D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748"/>
              <a:stretch/>
            </p:blipFill>
            <p:spPr>
              <a:xfrm>
                <a:off x="1780673" y="4547937"/>
                <a:ext cx="9324473" cy="2310062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7038473" y="2675084"/>
            <a:ext cx="401424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Vokabularju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CE6332-21F6-4294-AD38-8DCB4A1C15A3}"/>
              </a:ext>
            </a:extLst>
          </p:cNvPr>
          <p:cNvSpPr txBox="1"/>
          <p:nvPr/>
        </p:nvSpPr>
        <p:spPr>
          <a:xfrm>
            <a:off x="4247146" y="1292611"/>
            <a:ext cx="7540847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6600" dirty="0">
                <a:latin typeface="Comic Sans MS" panose="030F0702030302020204" pitchFamily="66" charset="0"/>
              </a:rPr>
              <a:t>Il-Kamra tal-Banju</a:t>
            </a:r>
            <a:endParaRPr lang="en-GB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6769932" y="3800796"/>
            <a:ext cx="1525524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sink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sink with a faucet&#10;&#10;Description automatically generated">
            <a:extLst>
              <a:ext uri="{FF2B5EF4-FFF2-40B4-BE49-F238E27FC236}">
                <a16:creationId xmlns:a16="http://schemas.microsoft.com/office/drawing/2014/main" xmlns="" id="{7E58C268-5FE9-40C8-9934-EA706C0E8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190" y="2331086"/>
            <a:ext cx="3424659" cy="45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6769931" y="3800796"/>
            <a:ext cx="2240719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miżien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D65FA88D-9CB1-4565-BD06-556DC62801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00">
            <a:off x="2110385" y="2781218"/>
            <a:ext cx="2962486" cy="2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5600700" y="3800796"/>
            <a:ext cx="6105525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kaxxa tal-mediċini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B781E2AC-EFB4-43DD-AD8B-50A1AFB14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59" y="1654703"/>
            <a:ext cx="5259983" cy="22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4427230" y="1315314"/>
            <a:ext cx="7409617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roll tojlit/toilet paper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roll of toilet paper&#10;&#10;Description automatically generated">
            <a:extLst>
              <a:ext uri="{FF2B5EF4-FFF2-40B4-BE49-F238E27FC236}">
                <a16:creationId xmlns:a16="http://schemas.microsoft.com/office/drawing/2014/main" xmlns="" id="{A1AB8B02-DE26-4F1C-9821-205DED7333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492" y="-116509"/>
            <a:ext cx="2968748" cy="2968748"/>
          </a:xfrm>
          <a:prstGeom prst="rect">
            <a:avLst/>
          </a:prstGeom>
        </p:spPr>
      </p:pic>
      <p:pic>
        <p:nvPicPr>
          <p:cNvPr id="8" name="Picture 7" descr="A roll of toilet paper&#10;&#10;Description automatically generated">
            <a:extLst>
              <a:ext uri="{FF2B5EF4-FFF2-40B4-BE49-F238E27FC236}">
                <a16:creationId xmlns:a16="http://schemas.microsoft.com/office/drawing/2014/main" xmlns="" id="{CF6B70ED-6986-49DF-BB48-BF946648E7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5" y="2459084"/>
            <a:ext cx="2968748" cy="2968748"/>
          </a:xfrm>
          <a:prstGeom prst="rect">
            <a:avLst/>
          </a:prstGeom>
        </p:spPr>
      </p:pic>
      <p:pic>
        <p:nvPicPr>
          <p:cNvPr id="9" name="Picture 8" descr="A roll of toilet paper&#10;&#10;Description automatically generated">
            <a:extLst>
              <a:ext uri="{FF2B5EF4-FFF2-40B4-BE49-F238E27FC236}">
                <a16:creationId xmlns:a16="http://schemas.microsoft.com/office/drawing/2014/main" xmlns="" id="{33C4AF11-DC66-4A65-9A12-FE415C5155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01903">
            <a:off x="337835" y="4126386"/>
            <a:ext cx="2968748" cy="2968748"/>
          </a:xfrm>
          <a:prstGeom prst="rect">
            <a:avLst/>
          </a:prstGeom>
        </p:spPr>
      </p:pic>
      <p:pic>
        <p:nvPicPr>
          <p:cNvPr id="10" name="Picture 9" descr="A roll of toilet paper&#10;&#10;Description automatically generated">
            <a:extLst>
              <a:ext uri="{FF2B5EF4-FFF2-40B4-BE49-F238E27FC236}">
                <a16:creationId xmlns:a16="http://schemas.microsoft.com/office/drawing/2014/main" xmlns="" id="{DFD4AD90-0120-4414-88A2-033A6BEEA4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185" y="2711675"/>
            <a:ext cx="2968748" cy="29687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95F1E7-EC70-48D2-8FA5-7DE8B80F25F4}"/>
              </a:ext>
            </a:extLst>
          </p:cNvPr>
          <p:cNvSpPr txBox="1"/>
          <p:nvPr/>
        </p:nvSpPr>
        <p:spPr>
          <a:xfrm>
            <a:off x="2121233" y="4648680"/>
            <a:ext cx="10014333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rollijiet tat-tojlit/toilet paper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5543550" y="3800796"/>
            <a:ext cx="428625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tojlit/toilet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indoor, toilet, dark, black&#10;&#10;Description automatically generated">
            <a:extLst>
              <a:ext uri="{FF2B5EF4-FFF2-40B4-BE49-F238E27FC236}">
                <a16:creationId xmlns:a16="http://schemas.microsoft.com/office/drawing/2014/main" xmlns="" id="{8987DBD2-331C-45AD-901B-31D1AE5D3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99" r="22870"/>
          <a:stretch/>
        </p:blipFill>
        <p:spPr>
          <a:xfrm>
            <a:off x="941711" y="1448450"/>
            <a:ext cx="3747637" cy="54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4686300" y="3877855"/>
            <a:ext cx="653415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basket tal-ħwejjeġ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 descr="A white container with a lid&#10;&#10;Description automatically generated with low confidence">
            <a:extLst>
              <a:ext uri="{FF2B5EF4-FFF2-40B4-BE49-F238E27FC236}">
                <a16:creationId xmlns:a16="http://schemas.microsoft.com/office/drawing/2014/main" xmlns="" id="{6F5E11B0-EF3A-44F6-BB8E-2BAF086DD7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47186" y="2288362"/>
            <a:ext cx="2713511" cy="4102316"/>
          </a:xfrm>
          <a:prstGeom prst="rect">
            <a:avLst/>
          </a:prstGeom>
        </p:spPr>
      </p:pic>
      <p:sp>
        <p:nvSpPr>
          <p:cNvPr id="3" name="Action Button: Go Forward or Next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A40A2E0-1A6F-428B-BA34-E5909590EB60}"/>
              </a:ext>
            </a:extLst>
          </p:cNvPr>
          <p:cNvSpPr/>
          <p:nvPr/>
        </p:nvSpPr>
        <p:spPr>
          <a:xfrm>
            <a:off x="10509585" y="5836820"/>
            <a:ext cx="1104900" cy="742950"/>
          </a:xfrm>
          <a:prstGeom prst="actionButtonForwardNex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5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854244" y="87908"/>
            <a:ext cx="10299032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X’hemm fil-kaxxa tal-mediċini? Ikklikkja fuq in-numru.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14EA9316-998E-4566-8663-8D8B11862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332" y="2370221"/>
            <a:ext cx="8147336" cy="385010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C1352D3C-3CAF-47CF-8A51-EEE9908729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398" y="3874168"/>
            <a:ext cx="896128" cy="547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16DA17A-B01F-4A1C-AFC4-7F3239429E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592" y="3580928"/>
            <a:ext cx="1134366" cy="1134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FE7176D-A5F2-40B4-BD85-38487D3577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571" r="90000">
                        <a14:foregroundMark x1="12857" y1="64800" x2="12857" y2="64800"/>
                        <a14:foregroundMark x1="5571" y1="62000" x2="5571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673442" y="3733888"/>
            <a:ext cx="1159823" cy="828445"/>
          </a:xfrm>
          <a:prstGeom prst="rect">
            <a:avLst/>
          </a:prstGeom>
        </p:spPr>
      </p:pic>
      <p:pic>
        <p:nvPicPr>
          <p:cNvPr id="23" name="Picture 22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xmlns="" id="{AE7A7368-FF3C-45E2-9976-7042F1250B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58" y="3118990"/>
            <a:ext cx="1797477" cy="1373273"/>
          </a:xfrm>
          <a:prstGeom prst="rect">
            <a:avLst/>
          </a:prstGeom>
        </p:spPr>
      </p:pic>
      <p:pic>
        <p:nvPicPr>
          <p:cNvPr id="25" name="Picture 24" descr="A picture containing indoor, close&#10;&#10;Description automatically generated">
            <a:extLst>
              <a:ext uri="{FF2B5EF4-FFF2-40B4-BE49-F238E27FC236}">
                <a16:creationId xmlns:a16="http://schemas.microsoft.com/office/drawing/2014/main" xmlns="" id="{8C40A3A9-06C9-4364-9C3A-3B4EFB63A0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472" y="3199535"/>
            <a:ext cx="951497" cy="12686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CD201D5-CB0C-4835-B9E3-2C72DF985A8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41" b="92672" l="9559" r="89706">
                        <a14:foregroundMark x1="36029" y1="9052" x2="50000" y2="5172"/>
                        <a14:foregroundMark x1="24265" y1="92672" x2="45588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39" y="3096090"/>
            <a:ext cx="805022" cy="13732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810CE48-B1A3-430C-B9D7-D3A83A7644C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0105">
            <a:off x="2730356" y="2965784"/>
            <a:ext cx="926432" cy="926432"/>
          </a:xfrm>
          <a:prstGeom prst="rect">
            <a:avLst/>
          </a:prstGeom>
        </p:spPr>
      </p:pic>
      <p:pic>
        <p:nvPicPr>
          <p:cNvPr id="33" name="Picture 32" descr="A white object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4BB88E9B-5243-4B57-B2AF-30096BD28B5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60" b="28948"/>
          <a:stretch/>
        </p:blipFill>
        <p:spPr>
          <a:xfrm>
            <a:off x="4153527" y="3187531"/>
            <a:ext cx="1431401" cy="522336"/>
          </a:xfrm>
          <a:prstGeom prst="rect">
            <a:avLst/>
          </a:prstGeom>
        </p:spPr>
      </p:pic>
      <p:sp>
        <p:nvSpPr>
          <p:cNvPr id="34" name="Oval 3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66F09F0-0B6E-4518-B2DD-6E0E8CB7403B}"/>
              </a:ext>
            </a:extLst>
          </p:cNvPr>
          <p:cNvSpPr/>
          <p:nvPr/>
        </p:nvSpPr>
        <p:spPr>
          <a:xfrm>
            <a:off x="2342700" y="2681480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6DB500B-739C-4073-8E6B-D7A414068BE8}"/>
              </a:ext>
            </a:extLst>
          </p:cNvPr>
          <p:cNvSpPr/>
          <p:nvPr/>
        </p:nvSpPr>
        <p:spPr>
          <a:xfrm>
            <a:off x="4256393" y="2771021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A84A41D-8E73-452E-AD69-7472715D6B33}"/>
              </a:ext>
            </a:extLst>
          </p:cNvPr>
          <p:cNvSpPr/>
          <p:nvPr/>
        </p:nvSpPr>
        <p:spPr>
          <a:xfrm>
            <a:off x="4459685" y="3706529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4045C259-2D96-4430-BD22-B3974CDB0D8E}"/>
              </a:ext>
            </a:extLst>
          </p:cNvPr>
          <p:cNvSpPr/>
          <p:nvPr/>
        </p:nvSpPr>
        <p:spPr>
          <a:xfrm>
            <a:off x="5314502" y="4239238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DBE73DB8-4B75-4CBC-A191-3881A7C15183}"/>
              </a:ext>
            </a:extLst>
          </p:cNvPr>
          <p:cNvSpPr/>
          <p:nvPr/>
        </p:nvSpPr>
        <p:spPr>
          <a:xfrm>
            <a:off x="1807994" y="3733187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9AB9FF2-40EE-44A5-9BCE-DA155A7F6760}"/>
              </a:ext>
            </a:extLst>
          </p:cNvPr>
          <p:cNvSpPr/>
          <p:nvPr/>
        </p:nvSpPr>
        <p:spPr>
          <a:xfrm>
            <a:off x="6060519" y="2670946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2C8A6B7-89D1-45B9-A9A2-B782690FD838}"/>
              </a:ext>
            </a:extLst>
          </p:cNvPr>
          <p:cNvSpPr/>
          <p:nvPr/>
        </p:nvSpPr>
        <p:spPr>
          <a:xfrm>
            <a:off x="7510967" y="2591003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20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hlinkClick r:id="rId22" action="ppaction://hlinksldjump"/>
            <a:extLst>
              <a:ext uri="{FF2B5EF4-FFF2-40B4-BE49-F238E27FC236}">
                <a16:creationId xmlns:a16="http://schemas.microsoft.com/office/drawing/2014/main" xmlns="" id="{A55EC779-9D02-49EB-A5D6-C3E202387355}"/>
              </a:ext>
            </a:extLst>
          </p:cNvPr>
          <p:cNvSpPr/>
          <p:nvPr/>
        </p:nvSpPr>
        <p:spPr>
          <a:xfrm>
            <a:off x="8582579" y="2612939"/>
            <a:ext cx="689258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21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5543550" y="3800796"/>
            <a:ext cx="428625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termometru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90A8CA-1872-4221-BB0F-1FE7386C79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0105">
            <a:off x="1714378" y="2674080"/>
            <a:ext cx="2940041" cy="294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6602329" y="3824859"/>
            <a:ext cx="3167313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pinzetta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white object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3FB573FB-A20B-40AC-AC81-2871F0E66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60" b="28948"/>
          <a:stretch/>
        </p:blipFill>
        <p:spPr>
          <a:xfrm>
            <a:off x="2260934" y="3533492"/>
            <a:ext cx="3328737" cy="12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C3F74E-6BE5-4A09-887F-4A5BB8280112}"/>
              </a:ext>
            </a:extLst>
          </p:cNvPr>
          <p:cNvSpPr txBox="1"/>
          <p:nvPr/>
        </p:nvSpPr>
        <p:spPr>
          <a:xfrm>
            <a:off x="4719449" y="4886736"/>
            <a:ext cx="2361197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faxex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3451656" y="1509599"/>
            <a:ext cx="2361197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faxxa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1B5A2B-5B8F-4F3E-8345-448F59164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0000" l="3178" r="95888">
                        <a14:foregroundMark x1="9346" y1="65625" x2="25234" y2="41875"/>
                        <a14:foregroundMark x1="3551" y1="59688" x2="7850" y2="56563"/>
                        <a14:foregroundMark x1="24486" y1="13125" x2="27850" y2="3750"/>
                        <a14:foregroundMark x1="64860" y1="71875" x2="82243" y2="89375"/>
                        <a14:foregroundMark x1="69720" y1="74063" x2="81308" y2="64688"/>
                        <a14:foregroundMark x1="92710" y1="76563" x2="95888" y2="74063"/>
                        <a14:backgroundMark x1="42617" y1="79375" x2="47477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400" y="4075616"/>
            <a:ext cx="4472388" cy="26750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9FFEDC-0CA9-4AA5-BF14-13DBB8E495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0000" l="3178" r="95888">
                        <a14:foregroundMark x1="26257" y1="8190" x2="27850" y2="3750"/>
                        <a14:foregroundMark x1="64860" y1="71875" x2="82243" y2="89375"/>
                        <a14:foregroundMark x1="69720" y1="74063" x2="81308" y2="64688"/>
                        <a14:foregroundMark x1="92710" y1="76563" x2="95888" y2="74063"/>
                        <a14:foregroundMark x1="50467" y1="73750" x2="55514" y2="61250"/>
                        <a14:backgroundMark x1="42617" y1="79375" x2="47477" y2="76563"/>
                        <a14:backgroundMark x1="41869" y1="46563" x2="47290" y2="36250"/>
                        <a14:backgroundMark x1="42056" y1="51875" x2="43925" y2="50313"/>
                        <a14:backgroundMark x1="23364" y1="75625" x2="30280" y2="43125"/>
                        <a14:backgroundMark x1="12710" y1="67188" x2="25047" y2="40000"/>
                        <a14:backgroundMark x1="5421" y1="61875" x2="22617" y2="44375"/>
                        <a14:backgroundMark x1="4860" y1="63750" x2="18505" y2="59062"/>
                        <a14:backgroundMark x1="18505" y1="59062" x2="18505" y2="59062"/>
                        <a14:backgroundMark x1="3925" y1="58438" x2="20000" y2="56250"/>
                        <a14:backgroundMark x1="20000" y1="56250" x2="20748" y2="55937"/>
                        <a14:backgroundMark x1="23738" y1="43750" x2="25794" y2="40000"/>
                        <a14:backgroundMark x1="30467" y1="80313" x2="38318" y2="46250"/>
                        <a14:backgroundMark x1="19813" y1="33125" x2="22430" y2="5000"/>
                        <a14:backgroundMark x1="22430" y1="20313" x2="32150" y2="7187"/>
                        <a14:backgroundMark x1="23738" y1="14375" x2="26916" y2="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876" t="955"/>
          <a:stretch/>
        </p:blipFill>
        <p:spPr>
          <a:xfrm>
            <a:off x="1467292" y="756043"/>
            <a:ext cx="2599533" cy="26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4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toothbrush and a tube of toothpaste&#10;&#10;Description automatically generated with low confidence">
            <a:extLst>
              <a:ext uri="{FF2B5EF4-FFF2-40B4-BE49-F238E27FC236}">
                <a16:creationId xmlns:a16="http://schemas.microsoft.com/office/drawing/2014/main" xmlns="" id="{6C6627E9-87D8-480D-90F0-377E82E00F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2077" y="2555246"/>
            <a:ext cx="464972" cy="753601"/>
          </a:xfrm>
          <a:prstGeom prst="rect">
            <a:avLst/>
          </a:prstGeom>
        </p:spPr>
      </p:pic>
      <p:pic>
        <p:nvPicPr>
          <p:cNvPr id="52" name="Picture 51" descr="A picture containing tableware, dishware, dark&#10;&#10;Description automatically generated">
            <a:extLst>
              <a:ext uri="{FF2B5EF4-FFF2-40B4-BE49-F238E27FC236}">
                <a16:creationId xmlns:a16="http://schemas.microsoft.com/office/drawing/2014/main" xmlns="" id="{C3E4462B-4594-44A7-9454-880CE041A8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282" y="3074037"/>
            <a:ext cx="596378" cy="26916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C77CCFC2-CB1B-4F01-B5B1-329B71730F84}"/>
              </a:ext>
            </a:extLst>
          </p:cNvPr>
          <p:cNvGrpSpPr/>
          <p:nvPr/>
        </p:nvGrpSpPr>
        <p:grpSpPr>
          <a:xfrm>
            <a:off x="-166409" y="906155"/>
            <a:ext cx="12358409" cy="5045690"/>
            <a:chOff x="-166409" y="906155"/>
            <a:chExt cx="12358409" cy="5045690"/>
          </a:xfrm>
        </p:grpSpPr>
        <p:pic>
          <p:nvPicPr>
            <p:cNvPr id="7" name="Picture 6" descr="A picture containing indoor, tableware, dishware, porcelain&#10;&#10;Description automatically generated">
              <a:extLst>
                <a:ext uri="{FF2B5EF4-FFF2-40B4-BE49-F238E27FC236}">
                  <a16:creationId xmlns:a16="http://schemas.microsoft.com/office/drawing/2014/main" xmlns="" id="{033FE40C-03A6-4147-B06A-386AC291E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6409" y="3125164"/>
              <a:ext cx="2909609" cy="2020993"/>
            </a:xfrm>
            <a:prstGeom prst="rect">
              <a:avLst/>
            </a:prstGeom>
          </p:spPr>
        </p:pic>
        <p:pic>
          <p:nvPicPr>
            <p:cNvPr id="11" name="Picture 10" descr="A sink with a faucet&#10;&#10;Description automatically generated">
              <a:extLst>
                <a:ext uri="{FF2B5EF4-FFF2-40B4-BE49-F238E27FC236}">
                  <a16:creationId xmlns:a16="http://schemas.microsoft.com/office/drawing/2014/main" xmlns="" id="{4BB5B9EB-97C8-4F60-8366-748AB2746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3641" y="2848059"/>
              <a:ext cx="1832081" cy="2421751"/>
            </a:xfrm>
            <a:prstGeom prst="rect">
              <a:avLst/>
            </a:prstGeom>
          </p:spPr>
        </p:pic>
        <p:pic>
          <p:nvPicPr>
            <p:cNvPr id="13" name="Picture 12" descr="A picture containing indoor, toilet, dark, black&#10;&#10;Description automatically generated">
              <a:extLst>
                <a:ext uri="{FF2B5EF4-FFF2-40B4-BE49-F238E27FC236}">
                  <a16:creationId xmlns:a16="http://schemas.microsoft.com/office/drawing/2014/main" xmlns="" id="{D3621127-4C33-415D-B905-8E802AD16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5313" y="2805528"/>
              <a:ext cx="1921398" cy="2773454"/>
            </a:xfrm>
            <a:prstGeom prst="rect">
              <a:avLst/>
            </a:prstGeom>
          </p:spPr>
        </p:pic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xmlns="" id="{36773ACF-C1FB-48FA-A10A-EE9E8DB51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702" y="906155"/>
              <a:ext cx="1595958" cy="1588190"/>
            </a:xfrm>
            <a:prstGeom prst="rect">
              <a:avLst/>
            </a:prstGeom>
          </p:spPr>
        </p:pic>
        <p:pic>
          <p:nvPicPr>
            <p:cNvPr id="17" name="Picture 16" descr="A picture containing text, fabric&#10;&#10;Description automatically generated">
              <a:extLst>
                <a:ext uri="{FF2B5EF4-FFF2-40B4-BE49-F238E27FC236}">
                  <a16:creationId xmlns:a16="http://schemas.microsoft.com/office/drawing/2014/main" xmlns="" id="{7680A396-BD65-4620-84AE-19C94258A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702" y="5146158"/>
              <a:ext cx="1838926" cy="805687"/>
            </a:xfrm>
            <a:prstGeom prst="rect">
              <a:avLst/>
            </a:prstGeom>
          </p:spPr>
        </p:pic>
        <p:pic>
          <p:nvPicPr>
            <p:cNvPr id="22" name="Picture 21" descr="A picture containing logo&#10;&#10;Description automatically generated">
              <a:extLst>
                <a:ext uri="{FF2B5EF4-FFF2-40B4-BE49-F238E27FC236}">
                  <a16:creationId xmlns:a16="http://schemas.microsoft.com/office/drawing/2014/main" xmlns="" id="{0C6F300B-5C81-4A4A-B893-313E00F4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60000">
              <a:off x="8132155" y="5054274"/>
              <a:ext cx="632079" cy="632079"/>
            </a:xfrm>
            <a:prstGeom prst="rect">
              <a:avLst/>
            </a:prstGeom>
          </p:spPr>
        </p:pic>
        <p:pic>
          <p:nvPicPr>
            <p:cNvPr id="24" name="Picture 23" descr="A picture containing indoor, white, bathroom&#10;&#10;Description automatically generated">
              <a:extLst>
                <a:ext uri="{FF2B5EF4-FFF2-40B4-BE49-F238E27FC236}">
                  <a16:creationId xmlns:a16="http://schemas.microsoft.com/office/drawing/2014/main" xmlns="" id="{70837F55-4948-4632-B95C-2C6BDFDE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416" y="1183495"/>
              <a:ext cx="2934586" cy="3908339"/>
            </a:xfrm>
            <a:prstGeom prst="rect">
              <a:avLst/>
            </a:prstGeom>
          </p:spPr>
        </p:pic>
        <p:pic>
          <p:nvPicPr>
            <p:cNvPr id="34" name="Picture 33" descr="A roll of toilet paper&#10;&#10;Description automatically generated">
              <a:extLst>
                <a:ext uri="{FF2B5EF4-FFF2-40B4-BE49-F238E27FC236}">
                  <a16:creationId xmlns:a16="http://schemas.microsoft.com/office/drawing/2014/main" xmlns="" id="{26A77F85-03AC-49F8-9C03-4441D365F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2175" y="2494345"/>
              <a:ext cx="587498" cy="587498"/>
            </a:xfrm>
            <a:prstGeom prst="rect">
              <a:avLst/>
            </a:prstGeom>
          </p:spPr>
        </p:pic>
        <p:pic>
          <p:nvPicPr>
            <p:cNvPr id="43" name="Picture 42" descr="A white container with a lid&#10;&#10;Description automatically generated with low confidence">
              <a:extLst>
                <a:ext uri="{FF2B5EF4-FFF2-40B4-BE49-F238E27FC236}">
                  <a16:creationId xmlns:a16="http://schemas.microsoft.com/office/drawing/2014/main" xmlns="" id="{C714894E-9A5F-45E2-AC8C-8988E255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983439" y="4087312"/>
              <a:ext cx="1208561" cy="1827116"/>
            </a:xfrm>
            <a:prstGeom prst="rect">
              <a:avLst/>
            </a:prstGeom>
          </p:spPr>
        </p:pic>
        <p:pic>
          <p:nvPicPr>
            <p:cNvPr id="45" name="Picture 44" descr="Chart, box and whisker chart&#10;&#10;Description automatically generated">
              <a:extLst>
                <a:ext uri="{FF2B5EF4-FFF2-40B4-BE49-F238E27FC236}">
                  <a16:creationId xmlns:a16="http://schemas.microsoft.com/office/drawing/2014/main" xmlns="" id="{83C2E8BD-0636-4814-B649-014B95BD5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8367" y="1128744"/>
              <a:ext cx="2355291" cy="1012149"/>
            </a:xfrm>
            <a:prstGeom prst="rect">
              <a:avLst/>
            </a:prstGeom>
          </p:spPr>
        </p:pic>
        <p:pic>
          <p:nvPicPr>
            <p:cNvPr id="50" name="Picture 49" descr="A picture containing window, grate&#10;&#10;Description automatically generated">
              <a:extLst>
                <a:ext uri="{FF2B5EF4-FFF2-40B4-BE49-F238E27FC236}">
                  <a16:creationId xmlns:a16="http://schemas.microsoft.com/office/drawing/2014/main" xmlns="" id="{B74E4093-2B95-4CF1-8BC9-CA4E2FB36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863" y="5000870"/>
              <a:ext cx="1868428" cy="694291"/>
            </a:xfrm>
            <a:prstGeom prst="rect">
              <a:avLst/>
            </a:prstGeom>
          </p:spPr>
        </p:pic>
        <p:pic>
          <p:nvPicPr>
            <p:cNvPr id="26" name="Picture 25" descr="A planet in spac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F45FF82-AB51-4714-8DD9-A21D442AA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54618" y="3125164"/>
              <a:ext cx="464975" cy="16274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142BCB2F-7635-4857-BFCF-6D30A49C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146" b="96951" l="0" r="100000">
                          <a14:foregroundMark x1="90909" y1="10366" x2="99848" y2="9024"/>
                          <a14:foregroundMark x1="50606" y1="61463" x2="53636" y2="97073"/>
                          <a14:foregroundMark x1="35606" y1="86220" x2="51061" y2="69390"/>
                          <a14:foregroundMark x1="10758" y1="76585" x2="34242" y2="77805"/>
                          <a14:foregroundMark x1="20758" y1="85488" x2="40152" y2="74634"/>
                          <a14:foregroundMark x1="56515" y1="81829" x2="93485" y2="78659"/>
                          <a14:foregroundMark x1="91364" y1="78659" x2="92424" y2="72683"/>
                          <a14:foregroundMark x1="8333" y1="79024" x2="11212" y2="64634"/>
                          <a14:foregroundMark x1="97727" y1="6951" x2="99848" y2="6829"/>
                          <a14:foregroundMark x1="91364" y1="7683" x2="93939" y2="7439"/>
                          <a14:backgroundMark x1="94848" y1="6098" x2="98939" y2="53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2404" y="3217516"/>
              <a:ext cx="651241" cy="80798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1A376-E456-4D57-8B9C-F21404C08B97}"/>
              </a:ext>
            </a:extLst>
          </p:cNvPr>
          <p:cNvSpPr txBox="1"/>
          <p:nvPr/>
        </p:nvSpPr>
        <p:spPr>
          <a:xfrm>
            <a:off x="3289515" y="101010"/>
            <a:ext cx="5088252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3600" dirty="0">
                <a:latin typeface="Comic Sans MS" panose="030F0702030302020204" pitchFamily="66" charset="0"/>
              </a:rPr>
              <a:t>Ikklikkja</a:t>
            </a:r>
            <a:r>
              <a:rPr lang="en-GB" sz="3600" dirty="0">
                <a:latin typeface="Comic Sans MS" panose="030F0702030302020204" pitchFamily="66" charset="0"/>
              </a:rPr>
              <a:t> fu</a:t>
            </a:r>
            <a:r>
              <a:rPr lang="mt-MT" sz="3600" dirty="0">
                <a:latin typeface="Comic Sans MS" panose="030F0702030302020204" pitchFamily="66" charset="0"/>
              </a:rPr>
              <a:t>q in-numru.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2" name="Oval 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E0C62976-2C67-4CB1-AF65-A1A34FB31B54}"/>
              </a:ext>
            </a:extLst>
          </p:cNvPr>
          <p:cNvSpPr/>
          <p:nvPr/>
        </p:nvSpPr>
        <p:spPr>
          <a:xfrm>
            <a:off x="885355" y="4198840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B7251FC-FA09-458F-8AA2-21CB65DABA79}"/>
              </a:ext>
            </a:extLst>
          </p:cNvPr>
          <p:cNvSpPr/>
          <p:nvPr/>
        </p:nvSpPr>
        <p:spPr>
          <a:xfrm>
            <a:off x="3520482" y="5117287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hlinkClick r:id="rId21" action="ppaction://hlinksldjump"/>
            <a:extLst>
              <a:ext uri="{FF2B5EF4-FFF2-40B4-BE49-F238E27FC236}">
                <a16:creationId xmlns:a16="http://schemas.microsoft.com/office/drawing/2014/main" xmlns="" id="{29B21E39-BD60-4CA9-8ED8-4A2B11DBCA70}"/>
              </a:ext>
            </a:extLst>
          </p:cNvPr>
          <p:cNvSpPr/>
          <p:nvPr/>
        </p:nvSpPr>
        <p:spPr>
          <a:xfrm>
            <a:off x="5006784" y="4192255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3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hlinkClick r:id="rId22" action="ppaction://hlinksldjump"/>
            <a:extLst>
              <a:ext uri="{FF2B5EF4-FFF2-40B4-BE49-F238E27FC236}">
                <a16:creationId xmlns:a16="http://schemas.microsoft.com/office/drawing/2014/main" xmlns="" id="{60E264F7-A248-42BA-B686-C098135391BF}"/>
              </a:ext>
            </a:extLst>
          </p:cNvPr>
          <p:cNvSpPr/>
          <p:nvPr/>
        </p:nvSpPr>
        <p:spPr>
          <a:xfrm>
            <a:off x="5338798" y="1333463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4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4860DD23-5605-4542-9D8C-630E6FA3777A}"/>
              </a:ext>
            </a:extLst>
          </p:cNvPr>
          <p:cNvSpPr/>
          <p:nvPr/>
        </p:nvSpPr>
        <p:spPr>
          <a:xfrm>
            <a:off x="7377672" y="2572677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hlinkClick r:id="rId24" action="ppaction://hlinksldjump"/>
            <a:extLst>
              <a:ext uri="{FF2B5EF4-FFF2-40B4-BE49-F238E27FC236}">
                <a16:creationId xmlns:a16="http://schemas.microsoft.com/office/drawing/2014/main" xmlns="" id="{0D3D22DC-3286-44C0-855C-B9206470AC63}"/>
              </a:ext>
            </a:extLst>
          </p:cNvPr>
          <p:cNvSpPr/>
          <p:nvPr/>
        </p:nvSpPr>
        <p:spPr>
          <a:xfrm>
            <a:off x="6096000" y="2076286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6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hlinkClick r:id="rId25" action="ppaction://hlinksldjump"/>
            <a:extLst>
              <a:ext uri="{FF2B5EF4-FFF2-40B4-BE49-F238E27FC236}">
                <a16:creationId xmlns:a16="http://schemas.microsoft.com/office/drawing/2014/main" xmlns="" id="{9AE439B9-BEE9-4B0C-AC9A-28A55043AD39}"/>
              </a:ext>
            </a:extLst>
          </p:cNvPr>
          <p:cNvSpPr/>
          <p:nvPr/>
        </p:nvSpPr>
        <p:spPr>
          <a:xfrm>
            <a:off x="5397445" y="2269617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2CF9396-96EA-4DE8-9F0F-087DB39E4A61}"/>
              </a:ext>
            </a:extLst>
          </p:cNvPr>
          <p:cNvSpPr/>
          <p:nvPr/>
        </p:nvSpPr>
        <p:spPr>
          <a:xfrm>
            <a:off x="6567666" y="4211097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hlinkClick r:id="rId27" action="ppaction://hlinksldjump"/>
            <a:extLst>
              <a:ext uri="{FF2B5EF4-FFF2-40B4-BE49-F238E27FC236}">
                <a16:creationId xmlns:a16="http://schemas.microsoft.com/office/drawing/2014/main" xmlns="" id="{73CB3A75-AB53-43F7-8AB2-D4C5DABC37DD}"/>
              </a:ext>
            </a:extLst>
          </p:cNvPr>
          <p:cNvSpPr/>
          <p:nvPr/>
        </p:nvSpPr>
        <p:spPr>
          <a:xfrm>
            <a:off x="7925711" y="4494819"/>
            <a:ext cx="522483" cy="50605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hlinkClick r:id="rId28" action="ppaction://hlinksldjump"/>
            <a:extLst>
              <a:ext uri="{FF2B5EF4-FFF2-40B4-BE49-F238E27FC236}">
                <a16:creationId xmlns:a16="http://schemas.microsoft.com/office/drawing/2014/main" xmlns="" id="{F038ED93-112A-473F-A0E9-778CF37D9519}"/>
              </a:ext>
            </a:extLst>
          </p:cNvPr>
          <p:cNvSpPr/>
          <p:nvPr/>
        </p:nvSpPr>
        <p:spPr>
          <a:xfrm>
            <a:off x="10302416" y="1381792"/>
            <a:ext cx="681023" cy="69449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Oval 32">
            <a:hlinkClick r:id="rId29" action="ppaction://hlinksldjump"/>
            <a:extLst>
              <a:ext uri="{FF2B5EF4-FFF2-40B4-BE49-F238E27FC236}">
                <a16:creationId xmlns:a16="http://schemas.microsoft.com/office/drawing/2014/main" xmlns="" id="{A41A8CAF-9335-4C7E-83AB-C3E3DCD6703F}"/>
              </a:ext>
            </a:extLst>
          </p:cNvPr>
          <p:cNvSpPr/>
          <p:nvPr/>
        </p:nvSpPr>
        <p:spPr>
          <a:xfrm>
            <a:off x="9882635" y="2304857"/>
            <a:ext cx="681023" cy="69449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hlinkClick r:id="rId30" action="ppaction://hlinksldjump"/>
            <a:extLst>
              <a:ext uri="{FF2B5EF4-FFF2-40B4-BE49-F238E27FC236}">
                <a16:creationId xmlns:a16="http://schemas.microsoft.com/office/drawing/2014/main" xmlns="" id="{F6A3C19A-9049-4468-846C-A9EAD8B7521A}"/>
              </a:ext>
            </a:extLst>
          </p:cNvPr>
          <p:cNvSpPr/>
          <p:nvPr/>
        </p:nvSpPr>
        <p:spPr>
          <a:xfrm>
            <a:off x="9809673" y="4922563"/>
            <a:ext cx="681023" cy="69449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4E8CD9D1-85EF-4C49-8F55-CC47E1D52457}"/>
              </a:ext>
            </a:extLst>
          </p:cNvPr>
          <p:cNvSpPr/>
          <p:nvPr/>
        </p:nvSpPr>
        <p:spPr>
          <a:xfrm>
            <a:off x="11247207" y="3331005"/>
            <a:ext cx="681023" cy="694494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t-MT" dirty="0">
                <a:solidFill>
                  <a:schemeClr val="bg1"/>
                </a:solidFill>
              </a:rPr>
              <a:t>13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3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7143750" y="3897049"/>
            <a:ext cx="2421355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mqass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876794-7D2C-4E0E-B056-6C11E05B54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571" r="90000">
                        <a14:foregroundMark x1="12857" y1="64800" x2="12857" y2="64800"/>
                        <a14:foregroundMark x1="5571" y1="62000" x2="5571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12406" y="3116179"/>
            <a:ext cx="3254467" cy="23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4364454" y="842210"/>
            <a:ext cx="2541671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stikka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E870BD19-1E35-4E4E-B4BC-6E613C7954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25" y="842210"/>
            <a:ext cx="2597622" cy="15881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1C3054-B310-41A8-A4F4-85E44EA98B16}"/>
              </a:ext>
            </a:extLst>
          </p:cNvPr>
          <p:cNvSpPr txBox="1"/>
          <p:nvPr/>
        </p:nvSpPr>
        <p:spPr>
          <a:xfrm>
            <a:off x="4798343" y="4189942"/>
            <a:ext cx="2541671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stikek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9" name="Picture 8" descr="A picture containing accessory, case, cosmetic&#10;&#10;Description automatically generated">
            <a:extLst>
              <a:ext uri="{FF2B5EF4-FFF2-40B4-BE49-F238E27FC236}">
                <a16:creationId xmlns:a16="http://schemas.microsoft.com/office/drawing/2014/main" xmlns="" id="{ECC84F4C-22AD-4CD5-B7E8-D02E7448E2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320" y="3384299"/>
            <a:ext cx="2711116" cy="27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5034193" y="3812827"/>
            <a:ext cx="2120566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pilloli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indoor, close&#10;&#10;Description automatically generated">
            <a:extLst>
              <a:ext uri="{FF2B5EF4-FFF2-40B4-BE49-F238E27FC236}">
                <a16:creationId xmlns:a16="http://schemas.microsoft.com/office/drawing/2014/main" xmlns="" id="{A6832DAD-C476-483A-8FD9-305161FF88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161" y="2342148"/>
            <a:ext cx="3318710" cy="4424948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xmlns="" id="{DF8639A1-8D58-48DD-843B-8C1F7345FB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8" b="89774" l="10000" r="93250">
                        <a14:foregroundMark x1="72625" y1="9827" x2="77375" y2="2258"/>
                        <a14:foregroundMark x1="88250" y1="22311" x2="93250" y2="18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2041">
            <a:off x="2328802" y="836819"/>
            <a:ext cx="1649677" cy="1552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A4021-182C-4BD0-A2D3-09F11B0B8468}"/>
              </a:ext>
            </a:extLst>
          </p:cNvPr>
          <p:cNvSpPr txBox="1"/>
          <p:nvPr/>
        </p:nvSpPr>
        <p:spPr>
          <a:xfrm>
            <a:off x="4416572" y="1051770"/>
            <a:ext cx="2417366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pillola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5123188" y="4339529"/>
            <a:ext cx="2373229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tajjar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xmlns="" id="{3786767E-4752-4835-A5FC-DCDE662A61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486" y="3426872"/>
            <a:ext cx="3597702" cy="2748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3F5507-5A87-43BE-B369-A2588250F0BD}"/>
              </a:ext>
            </a:extLst>
          </p:cNvPr>
          <p:cNvSpPr txBox="1"/>
          <p:nvPr/>
        </p:nvSpPr>
        <p:spPr>
          <a:xfrm>
            <a:off x="5123187" y="1684677"/>
            <a:ext cx="2733434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tajjara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FD38AF-7665-4B60-A331-5CD9E1953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931" y="1072725"/>
            <a:ext cx="1829802" cy="18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3883192" y="1310260"/>
            <a:ext cx="2974808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mistura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A66423-92DC-4261-9AC7-C66066C6C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41" b="92672" l="9559" r="89706">
                        <a14:foregroundMark x1="36029" y1="9052" x2="50000" y2="5172"/>
                        <a14:foregroundMark x1="24265" y1="92672" x2="45588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037" y="588710"/>
            <a:ext cx="1156057" cy="1972097"/>
          </a:xfrm>
          <a:prstGeom prst="rect">
            <a:avLst/>
          </a:prstGeom>
        </p:spPr>
      </p:pic>
      <p:pic>
        <p:nvPicPr>
          <p:cNvPr id="4" name="Picture 3" descr="A picture containing bottle&#10;&#10;Description automatically generated">
            <a:extLst>
              <a:ext uri="{FF2B5EF4-FFF2-40B4-BE49-F238E27FC236}">
                <a16:creationId xmlns:a16="http://schemas.microsoft.com/office/drawing/2014/main" xmlns="" id="{A3FDD03A-27F8-481C-86D8-953E7A7439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306" y="4030579"/>
            <a:ext cx="934494" cy="1693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9C46CD-AD7A-4C52-BCAD-0DD2A2F4F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41" b="92672" l="9559" r="89706">
                        <a14:foregroundMark x1="36029" y1="9052" x2="50000" y2="5172"/>
                        <a14:foregroundMark x1="24265" y1="92672" x2="45588" y2="8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7135" y="3886963"/>
            <a:ext cx="1156057" cy="19720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379545-86E9-44B8-B071-1ED0D721EE6D}"/>
              </a:ext>
            </a:extLst>
          </p:cNvPr>
          <p:cNvSpPr txBox="1"/>
          <p:nvPr/>
        </p:nvSpPr>
        <p:spPr>
          <a:xfrm>
            <a:off x="4081531" y="4801195"/>
            <a:ext cx="2974808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 misturi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12" name="Action Button: Go Forward or Next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A7683BD5-A43F-4620-B7E9-7BE309BC91CA}"/>
              </a:ext>
            </a:extLst>
          </p:cNvPr>
          <p:cNvSpPr/>
          <p:nvPr/>
        </p:nvSpPr>
        <p:spPr>
          <a:xfrm>
            <a:off x="10509585" y="5836820"/>
            <a:ext cx="1104900" cy="742950"/>
          </a:xfrm>
          <a:prstGeom prst="actionButtonForwardNex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2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5410BBF-AE4D-47C9-AAA1-4CCBF56BF316}"/>
              </a:ext>
            </a:extLst>
          </p:cNvPr>
          <p:cNvGrpSpPr/>
          <p:nvPr/>
        </p:nvGrpSpPr>
        <p:grpSpPr>
          <a:xfrm>
            <a:off x="-1524" y="-46846"/>
            <a:ext cx="12190476" cy="6904845"/>
            <a:chOff x="-1524" y="-46846"/>
            <a:chExt cx="12190476" cy="6904845"/>
          </a:xfrm>
        </p:grpSpPr>
        <p:pic>
          <p:nvPicPr>
            <p:cNvPr id="5" name="Picture 4" descr="A picture containing honeycomb, outdoor object, orange, surrounded&#10;&#10;Description automatically generated">
              <a:extLst>
                <a:ext uri="{FF2B5EF4-FFF2-40B4-BE49-F238E27FC236}">
                  <a16:creationId xmlns:a16="http://schemas.microsoft.com/office/drawing/2014/main" xmlns="" id="{FC73C9F6-39DA-409E-918F-303A6AE98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22" t="14706" r="5854" b="23242"/>
            <a:stretch/>
          </p:blipFill>
          <p:spPr>
            <a:xfrm>
              <a:off x="0" y="-46846"/>
              <a:ext cx="12188952" cy="690484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AEE5CBE3-C73B-42D7-BF2A-B0BFA2BF46FC}"/>
                </a:ext>
              </a:extLst>
            </p:cNvPr>
            <p:cNvGrpSpPr/>
            <p:nvPr/>
          </p:nvGrpSpPr>
          <p:grpSpPr>
            <a:xfrm>
              <a:off x="-1524" y="253276"/>
              <a:ext cx="11106670" cy="6604723"/>
              <a:chOff x="-1524" y="253276"/>
              <a:chExt cx="11106670" cy="660472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D328FFA5-6E66-43BC-9DE4-7FC6405DD5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24" y="253276"/>
                <a:ext cx="6351447" cy="6351447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indoor, tableware, dishware, porcelain&#10;&#10;Description automatically generated">
                <a:extLst>
                  <a:ext uri="{FF2B5EF4-FFF2-40B4-BE49-F238E27FC236}">
                    <a16:creationId xmlns:a16="http://schemas.microsoft.com/office/drawing/2014/main" xmlns="" id="{55F8E77E-033B-44D6-BFD3-C709BA149D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748"/>
              <a:stretch/>
            </p:blipFill>
            <p:spPr>
              <a:xfrm>
                <a:off x="1780673" y="4547937"/>
                <a:ext cx="9324473" cy="2310062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CE6332-21F6-4294-AD38-8DCB4A1C15A3}"/>
              </a:ext>
            </a:extLst>
          </p:cNvPr>
          <p:cNvSpPr txBox="1"/>
          <p:nvPr/>
        </p:nvSpPr>
        <p:spPr>
          <a:xfrm>
            <a:off x="4006514" y="1846609"/>
            <a:ext cx="7210628" cy="110799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6600" dirty="0">
                <a:latin typeface="Comic Sans MS" panose="030F0702030302020204" pitchFamily="66" charset="0"/>
              </a:rPr>
              <a:t>malti.skola.edu.mt</a:t>
            </a:r>
            <a:endParaRPr lang="en-GB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7676648" y="3598414"/>
            <a:ext cx="1951175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banju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12" name="Picture 11" descr="A picture containing indoor, tableware, dishware, porcelain&#10;&#10;Description automatically generated">
            <a:extLst>
              <a:ext uri="{FF2B5EF4-FFF2-40B4-BE49-F238E27FC236}">
                <a16:creationId xmlns:a16="http://schemas.microsoft.com/office/drawing/2014/main" xmlns="" id="{6317E4F5-FA29-4060-9B23-2B5B6B3FAB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7" r="9573" b="13260"/>
          <a:stretch/>
        </p:blipFill>
        <p:spPr>
          <a:xfrm>
            <a:off x="361950" y="1998288"/>
            <a:ext cx="6191249" cy="4300395"/>
          </a:xfrm>
          <a:prstGeom prst="rect">
            <a:avLst/>
          </a:prstGeom>
        </p:spPr>
      </p:pic>
      <p:sp>
        <p:nvSpPr>
          <p:cNvPr id="2" name="Action Button: Go Back or Previous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4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7676648" y="3598414"/>
            <a:ext cx="4318811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doxxa/doċċa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indoor, white, bathroom&#10;&#10;Description automatically generated">
            <a:extLst>
              <a:ext uri="{FF2B5EF4-FFF2-40B4-BE49-F238E27FC236}">
                <a16:creationId xmlns:a16="http://schemas.microsoft.com/office/drawing/2014/main" xmlns="" id="{F788F03A-5C38-44F4-BB9A-C1DE413FE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690" y="858474"/>
            <a:ext cx="4318811" cy="575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1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4751111" y="1491915"/>
            <a:ext cx="2930610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xugaman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stack of folded towels&#10;&#10;Description automatically generated with low confidence">
            <a:extLst>
              <a:ext uri="{FF2B5EF4-FFF2-40B4-BE49-F238E27FC236}">
                <a16:creationId xmlns:a16="http://schemas.microsoft.com/office/drawing/2014/main" xmlns="" id="{53E538EC-3550-4021-AA73-8447E991C4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0" r="96533">
                        <a14:foregroundMark x1="6933" y1="37600" x2="10400" y2="37867"/>
                        <a14:foregroundMark x1="6533" y1="55333" x2="9467" y2="55733"/>
                        <a14:foregroundMark x1="78133" y1="56933" x2="93067" y2="53200"/>
                        <a14:foregroundMark x1="93733" y1="36000" x2="96533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85" y="3475122"/>
            <a:ext cx="3781926" cy="3781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E71DD7-7A16-46CC-A317-9245C48F083E}"/>
              </a:ext>
            </a:extLst>
          </p:cNvPr>
          <p:cNvSpPr txBox="1"/>
          <p:nvPr/>
        </p:nvSpPr>
        <p:spPr>
          <a:xfrm>
            <a:off x="5096016" y="4746050"/>
            <a:ext cx="3133583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xugamani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1FEC67-37A7-4CA2-AE39-AF35E91F8D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68" b="97073" l="3000" r="97556">
                        <a14:foregroundMark x1="3000" y1="4512" x2="12444" y2="7683"/>
                        <a14:foregroundMark x1="80000" y1="10488" x2="97556" y2="6463"/>
                        <a14:foregroundMark x1="50444" y1="61463" x2="52667" y2="97073"/>
                        <a14:foregroundMark x1="39444" y1="86220" x2="50778" y2="69390"/>
                        <a14:foregroundMark x1="21222" y1="76585" x2="38444" y2="77805"/>
                        <a14:foregroundMark x1="28556" y1="85488" x2="42778" y2="74634"/>
                        <a14:foregroundMark x1="54778" y1="81829" x2="81889" y2="78659"/>
                        <a14:foregroundMark x1="80333" y1="78659" x2="81111" y2="72683"/>
                        <a14:foregroundMark x1="19444" y1="79024" x2="21556" y2="64634"/>
                        <a14:foregroundMark x1="85042" y1="7029" x2="89111" y2="6463"/>
                        <a14:foregroundMark x1="80333" y1="7683" x2="82215" y2="7421"/>
                        <a14:foregroundMark x1="4444" y1="11341" x2="8444" y2="10488"/>
                        <a14:backgroundMark x1="82889" y1="6098" x2="85889" y2="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282" r="13282"/>
          <a:stretch/>
        </p:blipFill>
        <p:spPr>
          <a:xfrm>
            <a:off x="1625903" y="511653"/>
            <a:ext cx="2468490" cy="30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6094476" y="3429000"/>
            <a:ext cx="1790875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mera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xmlns="" id="{2EE19D9F-4BDA-4F11-B1E3-CC3BFAFD43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875" y="1399453"/>
            <a:ext cx="3608616" cy="359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6226824" y="1479885"/>
            <a:ext cx="2323072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sapuna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xmlns="" id="{04492C5E-5BF8-486A-B392-78A86C313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029" y="968449"/>
            <a:ext cx="3914775" cy="1667470"/>
          </a:xfrm>
          <a:prstGeom prst="rect">
            <a:avLst/>
          </a:prstGeom>
        </p:spPr>
      </p:pic>
      <p:pic>
        <p:nvPicPr>
          <p:cNvPr id="4" name="Picture 3" descr="A picture containing food, plastic&#10;&#10;Description automatically generated">
            <a:extLst>
              <a:ext uri="{FF2B5EF4-FFF2-40B4-BE49-F238E27FC236}">
                <a16:creationId xmlns:a16="http://schemas.microsoft.com/office/drawing/2014/main" xmlns="" id="{B72FDEDB-7E71-4B77-954B-751262CF8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704" y="3403107"/>
            <a:ext cx="3349423" cy="3349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587F352-9DA3-4D23-9385-8B58A342B340}"/>
              </a:ext>
            </a:extLst>
          </p:cNvPr>
          <p:cNvSpPr txBox="1"/>
          <p:nvPr/>
        </p:nvSpPr>
        <p:spPr>
          <a:xfrm>
            <a:off x="5772541" y="4454785"/>
            <a:ext cx="1968809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sapun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6094476" y="3429000"/>
            <a:ext cx="5411724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krema tas-snien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6682281-2BF8-4DA6-ADBC-1069D64EF6BC}"/>
              </a:ext>
            </a:extLst>
          </p:cNvPr>
          <p:cNvGrpSpPr/>
          <p:nvPr/>
        </p:nvGrpSpPr>
        <p:grpSpPr>
          <a:xfrm>
            <a:off x="790575" y="2741739"/>
            <a:ext cx="5695950" cy="2899239"/>
            <a:chOff x="790575" y="2741739"/>
            <a:chExt cx="5695950" cy="2899239"/>
          </a:xfrm>
        </p:grpSpPr>
        <p:pic>
          <p:nvPicPr>
            <p:cNvPr id="4" name="Picture 3" descr="A picture containing knife, weapon&#10;&#10;Description automatically generated">
              <a:extLst>
                <a:ext uri="{FF2B5EF4-FFF2-40B4-BE49-F238E27FC236}">
                  <a16:creationId xmlns:a16="http://schemas.microsoft.com/office/drawing/2014/main" xmlns="" id="{4B26DD1A-CA2E-4F7E-AC75-2C3F35ED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575" y="2741739"/>
              <a:ext cx="5695950" cy="2899239"/>
            </a:xfrm>
            <a:prstGeom prst="rect">
              <a:avLst/>
            </a:prstGeom>
          </p:spPr>
        </p:pic>
        <p:pic>
          <p:nvPicPr>
            <p:cNvPr id="8" name="Picture 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xmlns="" id="{03E70D54-000B-4FCF-8E5F-B9EB5E7A4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1251" y="3405576"/>
              <a:ext cx="962424" cy="962424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C98D09AB-A95E-49A6-9821-3CDF83580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41537">
              <a:off x="2860539" y="4211412"/>
              <a:ext cx="1983576" cy="890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1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neycomb, outdoor object, orange, surrounded&#10;&#10;Description automatically generated">
            <a:extLst>
              <a:ext uri="{FF2B5EF4-FFF2-40B4-BE49-F238E27FC236}">
                <a16:creationId xmlns:a16="http://schemas.microsoft.com/office/drawing/2014/main" xmlns="" id="{FC73C9F6-39DA-409E-918F-303A6AE9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2" t="14706" r="5854" b="23242"/>
          <a:stretch/>
        </p:blipFill>
        <p:spPr>
          <a:xfrm>
            <a:off x="0" y="-46846"/>
            <a:ext cx="12188952" cy="69048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8158D-5BB7-4DD7-BF6F-F96A2448C46A}"/>
              </a:ext>
            </a:extLst>
          </p:cNvPr>
          <p:cNvSpPr txBox="1"/>
          <p:nvPr/>
        </p:nvSpPr>
        <p:spPr>
          <a:xfrm>
            <a:off x="5974252" y="1291843"/>
            <a:ext cx="5907024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xkupilja tas-snien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2" name="Action Button: Go Back or Previous 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4931994A-6CEF-4433-B37C-BD18D31AA751}"/>
              </a:ext>
            </a:extLst>
          </p:cNvPr>
          <p:cNvSpPr/>
          <p:nvPr/>
        </p:nvSpPr>
        <p:spPr>
          <a:xfrm>
            <a:off x="10315575" y="5724525"/>
            <a:ext cx="1019175" cy="885825"/>
          </a:xfrm>
          <a:prstGeom prst="actionButtonBackPrevious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98D09AB-A95E-49A6-9821-3CDF83580D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67">
            <a:off x="962455" y="1000363"/>
            <a:ext cx="4662391" cy="150629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9E63A286-02A2-44CA-94D9-1A9EE9DEE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73" y="3534044"/>
            <a:ext cx="4747253" cy="228659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86308ED-12B7-40F8-8102-94CB8B3F1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6" y="4417631"/>
            <a:ext cx="4752475" cy="22891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53ED96-EC32-4849-8F04-AD85DCB38846}"/>
              </a:ext>
            </a:extLst>
          </p:cNvPr>
          <p:cNvSpPr txBox="1"/>
          <p:nvPr/>
        </p:nvSpPr>
        <p:spPr>
          <a:xfrm>
            <a:off x="5886021" y="4358144"/>
            <a:ext cx="5907024" cy="9233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mt-MT" sz="5400" dirty="0">
                <a:latin typeface="Comic Sans MS" panose="030F0702030302020204" pitchFamily="66" charset="0"/>
              </a:rPr>
              <a:t>xkupilji tas-snien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4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4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4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93</Words>
  <Application>Microsoft Office PowerPoint</Application>
  <PresentationFormat>Widescreen</PresentationFormat>
  <Paragraphs>56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Josette Baldacchino</dc:creator>
  <cp:lastModifiedBy>Microsoft account</cp:lastModifiedBy>
  <cp:revision>41</cp:revision>
  <dcterms:created xsi:type="dcterms:W3CDTF">2021-06-16T06:56:25Z</dcterms:created>
  <dcterms:modified xsi:type="dcterms:W3CDTF">2022-01-10T12:42:48Z</dcterms:modified>
</cp:coreProperties>
</file>