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5" r:id="rId1"/>
    <p:sldMasterId id="2147484203" r:id="rId2"/>
  </p:sldMasterIdLst>
  <p:sldIdLst>
    <p:sldId id="359" r:id="rId3"/>
    <p:sldId id="258" r:id="rId4"/>
    <p:sldId id="326" r:id="rId5"/>
    <p:sldId id="337" r:id="rId6"/>
    <p:sldId id="348" r:id="rId7"/>
    <p:sldId id="298" r:id="rId8"/>
    <p:sldId id="327" r:id="rId9"/>
    <p:sldId id="338" r:id="rId10"/>
    <p:sldId id="349" r:id="rId11"/>
    <p:sldId id="262" r:id="rId12"/>
    <p:sldId id="328" r:id="rId13"/>
    <p:sldId id="339" r:id="rId14"/>
    <p:sldId id="350" r:id="rId15"/>
    <p:sldId id="306" r:id="rId16"/>
    <p:sldId id="329" r:id="rId17"/>
    <p:sldId id="340" r:id="rId18"/>
    <p:sldId id="351" r:id="rId19"/>
    <p:sldId id="324" r:id="rId20"/>
    <p:sldId id="330" r:id="rId21"/>
    <p:sldId id="341" r:id="rId22"/>
    <p:sldId id="352" r:id="rId23"/>
    <p:sldId id="270" r:id="rId24"/>
    <p:sldId id="331" r:id="rId25"/>
    <p:sldId id="342" r:id="rId26"/>
    <p:sldId id="353" r:id="rId27"/>
    <p:sldId id="319" r:id="rId28"/>
    <p:sldId id="332" r:id="rId29"/>
    <p:sldId id="343" r:id="rId30"/>
    <p:sldId id="354" r:id="rId31"/>
    <p:sldId id="320" r:id="rId32"/>
    <p:sldId id="333" r:id="rId33"/>
    <p:sldId id="344" r:id="rId34"/>
    <p:sldId id="355" r:id="rId35"/>
    <p:sldId id="282" r:id="rId36"/>
    <p:sldId id="334" r:id="rId37"/>
    <p:sldId id="345" r:id="rId38"/>
    <p:sldId id="356" r:id="rId39"/>
    <p:sldId id="286" r:id="rId40"/>
    <p:sldId id="335" r:id="rId41"/>
    <p:sldId id="346" r:id="rId42"/>
    <p:sldId id="357" r:id="rId43"/>
    <p:sldId id="316" r:id="rId44"/>
    <p:sldId id="336" r:id="rId45"/>
    <p:sldId id="347" r:id="rId46"/>
    <p:sldId id="358" r:id="rId47"/>
    <p:sldId id="36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tte Baldacchino" initials="JB" lastIdx="1" clrIdx="0">
    <p:extLst>
      <p:ext uri="{19B8F6BF-5375-455C-9EA6-DF929625EA0E}">
        <p15:presenceInfo xmlns:p15="http://schemas.microsoft.com/office/powerpoint/2012/main" userId="Josette Baldacchi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80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0" autoAdjust="0"/>
    <p:restoredTop sz="94660"/>
  </p:normalViewPr>
  <p:slideViewPr>
    <p:cSldViewPr snapToGrid="0">
      <p:cViewPr varScale="1">
        <p:scale>
          <a:sx n="89" d="100"/>
          <a:sy n="89" d="100"/>
        </p:scale>
        <p:origin x="44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45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079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030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80216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6529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162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82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31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40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60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0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18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36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01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55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4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5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54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985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6319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37493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299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94260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338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89837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03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4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0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91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06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63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0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  <p:sldLayoutId id="2147484197" r:id="rId12"/>
    <p:sldLayoutId id="2147484198" r:id="rId13"/>
    <p:sldLayoutId id="2147484199" r:id="rId14"/>
    <p:sldLayoutId id="2147484200" r:id="rId15"/>
    <p:sldLayoutId id="2147484201" r:id="rId16"/>
    <p:sldLayoutId id="214748420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63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17" r:id="rId14"/>
    <p:sldLayoutId id="2147484218" r:id="rId15"/>
    <p:sldLayoutId id="2147484219" r:id="rId16"/>
    <p:sldLayoutId id="214748422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2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9.wav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06924A-36D7-48B7-A77E-D461A059FC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xmlns="" id="{A0ACE7FA-6331-4C56-911D-E3F37FDEE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EEE464AA-F385-4411-8A33-DE57CA2F1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431DB1-C0E3-4F79-91B4-1291252562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AD11BD-E87F-440D-B4C5-E4D75563FC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4" y="1417976"/>
            <a:ext cx="3431749" cy="4021582"/>
          </a:xfrm>
          <a:prstGeom prst="rect">
            <a:avLst/>
          </a:prstGeom>
          <a:effec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5EA759A-5927-4E90-B7D8-E414A764FE86}"/>
              </a:ext>
            </a:extLst>
          </p:cNvPr>
          <p:cNvSpPr txBox="1">
            <a:spLocks/>
          </p:cNvSpPr>
          <p:nvPr/>
        </p:nvSpPr>
        <p:spPr>
          <a:xfrm>
            <a:off x="4872012" y="1447800"/>
            <a:ext cx="7106628" cy="3604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Nisma’ u Nitgħallem: </a:t>
            </a:r>
            <a:b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Il-Post </a:t>
            </a:r>
            <a: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fejn</a:t>
            </a: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Ng</a:t>
            </a:r>
            <a: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ħix</a:t>
            </a: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-</a:t>
            </a:r>
            <a:b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Rikapitulazzjoni</a:t>
            </a: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</a:br>
            <a: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(L-Aħħar Pass)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3061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915193" y="4521559"/>
              <a:ext cx="23310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bankina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4" name="bankina">
            <a:hlinkClick r:id="" action="ppaction://media"/>
            <a:extLst>
              <a:ext uri="{FF2B5EF4-FFF2-40B4-BE49-F238E27FC236}">
                <a16:creationId xmlns:a16="http://schemas.microsoft.com/office/drawing/2014/main" xmlns="" id="{C32A1294-2CC6-424B-8311-43DD6E416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5570" y="463225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60B0659-CDCC-4957-AAD7-1B26DEB141A5}"/>
              </a:ext>
            </a:extLst>
          </p:cNvPr>
          <p:cNvGrpSpPr/>
          <p:nvPr/>
        </p:nvGrpSpPr>
        <p:grpSpPr>
          <a:xfrm>
            <a:off x="3073593" y="1866044"/>
            <a:ext cx="4660606" cy="2352517"/>
            <a:chOff x="2882207" y="2169041"/>
            <a:chExt cx="4660606" cy="2352517"/>
          </a:xfrm>
        </p:grpSpPr>
        <p:pic>
          <p:nvPicPr>
            <p:cNvPr id="11" name="Picture 2" descr="Image result for pavement">
              <a:extLst>
                <a:ext uri="{FF2B5EF4-FFF2-40B4-BE49-F238E27FC236}">
                  <a16:creationId xmlns:a16="http://schemas.microsoft.com/office/drawing/2014/main" xmlns="" id="{FBCC21B6-12CA-400C-A2CB-494A66480B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2121" y="2169041"/>
              <a:ext cx="2800692" cy="2352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89BBF48B-3D49-41EE-8166-760ECC6860F8}"/>
                </a:ext>
              </a:extLst>
            </p:cNvPr>
            <p:cNvCxnSpPr/>
            <p:nvPr/>
          </p:nvCxnSpPr>
          <p:spPr>
            <a:xfrm flipV="1">
              <a:off x="2882207" y="255527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12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613806" y="4593797"/>
              <a:ext cx="292900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il-bankina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4" name="il-bankina">
            <a:hlinkClick r:id="" action="ppaction://media"/>
            <a:extLst>
              <a:ext uri="{FF2B5EF4-FFF2-40B4-BE49-F238E27FC236}">
                <a16:creationId xmlns:a16="http://schemas.microsoft.com/office/drawing/2014/main" xmlns="" id="{96DD7640-18FE-422E-A0A2-84652F32B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9616" y="4620378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0581BD3-4858-4597-B5C1-E8196CA46CEC}"/>
              </a:ext>
            </a:extLst>
          </p:cNvPr>
          <p:cNvGrpSpPr/>
          <p:nvPr/>
        </p:nvGrpSpPr>
        <p:grpSpPr>
          <a:xfrm>
            <a:off x="3073593" y="1866044"/>
            <a:ext cx="4660606" cy="2352517"/>
            <a:chOff x="2882207" y="2169041"/>
            <a:chExt cx="4660606" cy="2352517"/>
          </a:xfrm>
        </p:grpSpPr>
        <p:pic>
          <p:nvPicPr>
            <p:cNvPr id="11" name="Picture 2" descr="Image result for pavement">
              <a:extLst>
                <a:ext uri="{FF2B5EF4-FFF2-40B4-BE49-F238E27FC236}">
                  <a16:creationId xmlns:a16="http://schemas.microsoft.com/office/drawing/2014/main" xmlns="" id="{C81EE721-6D6D-4CAA-8E58-485261E0FA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2121" y="2169041"/>
              <a:ext cx="2800692" cy="2352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CD27E3A9-4809-44BC-83CB-2AEF0557F03E}"/>
                </a:ext>
              </a:extLst>
            </p:cNvPr>
            <p:cNvCxnSpPr/>
            <p:nvPr/>
          </p:nvCxnSpPr>
          <p:spPr>
            <a:xfrm flipV="1">
              <a:off x="2882207" y="255527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455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814816" y="4543356"/>
              <a:ext cx="46971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il-bankina dejqa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73593" y="1866044"/>
            <a:ext cx="4660606" cy="2352517"/>
            <a:chOff x="2882207" y="2169041"/>
            <a:chExt cx="4660606" cy="2352517"/>
          </a:xfrm>
        </p:grpSpPr>
        <p:pic>
          <p:nvPicPr>
            <p:cNvPr id="9" name="Picture 2" descr="Image result for pavement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42121" y="2169041"/>
              <a:ext cx="2800692" cy="2352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2882207" y="255527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il-bankina dejqa">
            <a:hlinkClick r:id="" action="ppaction://media"/>
            <a:extLst>
              <a:ext uri="{FF2B5EF4-FFF2-40B4-BE49-F238E27FC236}">
                <a16:creationId xmlns:a16="http://schemas.microsoft.com/office/drawing/2014/main" xmlns="" id="{8A765D4E-4518-4D43-B77D-68363DEE6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9377" y="4115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264400" y="4569989"/>
              <a:ext cx="57390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il-bankina dejqa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168434-0678-4C84-BB59-6F9423B9BD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400" y="2120682"/>
            <a:ext cx="4688230" cy="2353260"/>
          </a:xfrm>
          <a:prstGeom prst="rect">
            <a:avLst/>
          </a:prstGeom>
        </p:spPr>
      </p:pic>
      <p:pic>
        <p:nvPicPr>
          <p:cNvPr id="5" name="din il-bankina dejqa">
            <a:hlinkClick r:id="" action="ppaction://media"/>
            <a:extLst>
              <a:ext uri="{FF2B5EF4-FFF2-40B4-BE49-F238E27FC236}">
                <a16:creationId xmlns:a16="http://schemas.microsoft.com/office/drawing/2014/main" xmlns="" id="{48172376-B32A-4457-B4D8-0569BD27B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0346" y="3960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E62072-778D-4C13-88BF-F02BFF340F4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C1F0457-8D8D-40FD-AC55-AE22736208EB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369533" y="4508835"/>
              <a:ext cx="12650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triq</a:t>
              </a:r>
            </a:p>
          </p:txBody>
        </p:sp>
      </p:grpSp>
      <p:sp>
        <p:nvSpPr>
          <p:cNvPr id="2" name="AutoShape 2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3258105" y="1633491"/>
            <a:ext cx="4722869" cy="2938510"/>
            <a:chOff x="3258105" y="1877961"/>
            <a:chExt cx="4722869" cy="2694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183" y="1877961"/>
              <a:ext cx="3957791" cy="250811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258105" y="3453414"/>
              <a:ext cx="2601157" cy="11185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triq">
            <a:hlinkClick r:id="" action="ppaction://media"/>
            <a:extLst>
              <a:ext uri="{FF2B5EF4-FFF2-40B4-BE49-F238E27FC236}">
                <a16:creationId xmlns:a16="http://schemas.microsoft.com/office/drawing/2014/main" xmlns="" id="{B7DD7A68-C1BA-4FB5-84F8-645305792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6986" y="4652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8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E62072-778D-4C13-88BF-F02BFF340F4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C1F0457-8D8D-40FD-AC55-AE22736208EB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085448" y="4517619"/>
              <a:ext cx="19848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it-triq</a:t>
              </a:r>
            </a:p>
          </p:txBody>
        </p:sp>
      </p:grpSp>
      <p:sp>
        <p:nvSpPr>
          <p:cNvPr id="2" name="AutoShape 2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AutoShape 4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58105" y="1633491"/>
            <a:ext cx="4722869" cy="2938510"/>
            <a:chOff x="3258105" y="1877961"/>
            <a:chExt cx="4722869" cy="2694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183" y="1877961"/>
              <a:ext cx="3957791" cy="250811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258105" y="3453414"/>
              <a:ext cx="2601157" cy="11185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t-triq">
            <a:hlinkClick r:id="" action="ppaction://media"/>
            <a:extLst>
              <a:ext uri="{FF2B5EF4-FFF2-40B4-BE49-F238E27FC236}">
                <a16:creationId xmlns:a16="http://schemas.microsoft.com/office/drawing/2014/main" xmlns="" id="{472B2B13-0290-466E-A7AC-8D2A56F3F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6174" y="4662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E62072-778D-4C13-88BF-F02BFF340F4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C1F0457-8D8D-40FD-AC55-AE22736208EB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271304" y="4572001"/>
              <a:ext cx="37096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it-triq ġdida</a:t>
              </a:r>
            </a:p>
          </p:txBody>
        </p:sp>
      </p:grpSp>
      <p:sp>
        <p:nvSpPr>
          <p:cNvPr id="2" name="AutoShape 2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AutoShape 4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58105" y="1633491"/>
            <a:ext cx="4722869" cy="2938510"/>
            <a:chOff x="3258105" y="1877961"/>
            <a:chExt cx="4722869" cy="2694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183" y="1877961"/>
              <a:ext cx="3957791" cy="250811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258105" y="3453414"/>
              <a:ext cx="2601157" cy="11185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t-triq gdida">
            <a:hlinkClick r:id="" action="ppaction://media"/>
            <a:extLst>
              <a:ext uri="{FF2B5EF4-FFF2-40B4-BE49-F238E27FC236}">
                <a16:creationId xmlns:a16="http://schemas.microsoft.com/office/drawing/2014/main" xmlns="" id="{5B515376-A34B-4FAB-82A8-7875D92F3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8696" y="4267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5E62072-778D-4C13-88BF-F02BFF340F4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C1F0457-8D8D-40FD-AC55-AE22736208EB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756399" y="4572001"/>
              <a:ext cx="47516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it-triq ġdida</a:t>
              </a:r>
            </a:p>
          </p:txBody>
        </p:sp>
      </p:grpSp>
      <p:sp>
        <p:nvSpPr>
          <p:cNvPr id="2" name="AutoShape 2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AutoShape 4" descr="Transport Ministry carries out surfacing work on 33 rural roads - The Malta  Independen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58105" y="1633491"/>
            <a:ext cx="4722869" cy="2938510"/>
            <a:chOff x="3258105" y="1877961"/>
            <a:chExt cx="4722869" cy="26940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3183" y="1877961"/>
              <a:ext cx="3957791" cy="2508114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258105" y="3453414"/>
              <a:ext cx="2601157" cy="111858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din it-triq gdida">
            <a:hlinkClick r:id="" action="ppaction://media"/>
            <a:extLst>
              <a:ext uri="{FF2B5EF4-FFF2-40B4-BE49-F238E27FC236}">
                <a16:creationId xmlns:a16="http://schemas.microsoft.com/office/drawing/2014/main" xmlns="" id="{2BFDF6E4-4984-4F30-9A84-513A9021C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8696" y="41179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107443" y="4591664"/>
              <a:ext cx="17892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4800">
                  <a:solidFill>
                    <a:srgbClr val="FFFF00"/>
                  </a:solidFill>
                  <a:latin typeface="Comic Sans MS" panose="030F0702030302020204" pitchFamily="66" charset="0"/>
                </a:rPr>
                <a:t>ħanut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7" y="1995948"/>
            <a:ext cx="3628104" cy="2595716"/>
          </a:xfrm>
          <a:prstGeom prst="rect">
            <a:avLst/>
          </a:prstGeom>
        </p:spPr>
      </p:pic>
      <p:pic>
        <p:nvPicPr>
          <p:cNvPr id="4" name="hanut">
            <a:hlinkClick r:id="" action="ppaction://media"/>
            <a:extLst>
              <a:ext uri="{FF2B5EF4-FFF2-40B4-BE49-F238E27FC236}">
                <a16:creationId xmlns:a16="http://schemas.microsoft.com/office/drawing/2014/main" xmlns="" id="{DB56BF25-8DF7-4893-AB78-D1A2E55F9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3796" y="463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808483" y="4628850"/>
              <a:ext cx="2387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il-ħanut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7" y="1995948"/>
            <a:ext cx="3628104" cy="2595716"/>
          </a:xfrm>
          <a:prstGeom prst="rect">
            <a:avLst/>
          </a:prstGeom>
        </p:spPr>
      </p:pic>
      <p:pic>
        <p:nvPicPr>
          <p:cNvPr id="4" name="il-hanut">
            <a:hlinkClick r:id="" action="ppaction://media"/>
            <a:extLst>
              <a:ext uri="{FF2B5EF4-FFF2-40B4-BE49-F238E27FC236}">
                <a16:creationId xmlns:a16="http://schemas.microsoft.com/office/drawing/2014/main" xmlns="" id="{163D1A97-39E4-4BBE-9ADB-BD7922A6F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6131" y="4739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B90883F-7F67-4300-A5E5-D0D52C8A8A84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  <a:solidFill>
            <a:srgbClr val="FF0000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FB00803-AC53-4491-BC11-FE52FAB47A6A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064160" y="4581832"/>
              <a:ext cx="1875835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knisja</a:t>
              </a:r>
            </a:p>
          </p:txBody>
        </p:sp>
      </p:grpSp>
      <p:pic>
        <p:nvPicPr>
          <p:cNvPr id="10" name="Picture 4" descr="https://lh3.googleusercontent.com/tQIceBiGSs8quQz0ojPzPCV8plzPm8tXwfl-PCxB7npIdtaxK-cKPoe5xPbr1KzCoLUqpoh0vsDAjFkLTRxZBnH7QYZv0YRQpEpmzcPTQmwlCGn9bYj4L3DNf0Z4w7ixYrM-CAVlfAPpF8cWTmvSdIuQsguIpg-m21LTnRgFIw6H-Qui7l4zNAlAWS_tt6eJ9-rP3XgOZKXVxh71LpIeP1Q5XQwAlQCoCcybgBQHYldoWxctwHvUchruZQ2Eg6-nq_FQlsL0wl8539pKMSU23_a8cLAj9str70JxBHwkP7RgFwkG2VaNuwtz5YrYySvI20anBJwUr8Fq7xFrVuQ7UzfruveinyFYPWOCQVKK6K_3OMCB3gKNuM2Ak2O2LAGrzCr7cxCoRK2_x8tFz-b8x-ymaKU5Xnpy1gvlnuYVaPysBD8n0c0q-3PvpAtvxocvGMkOIWjMfnfEAdbp_G-XEdB_8JkWWS1ce4VzFkYbsstStjRqcRP6eIPez72IivcTtK2N51VHO641v6CyLOqkxbaxHhZC2lCzOnDthwTW2qRfW8p8xDz45UwY-oXyeNFVB2wLmWsTXwlU8L0WciuUf9Jb0DqYFURVS5s6YaMWUygq_vjfsl4d9rbnYKt8iDi08WBFf2nnT7aer4E41Q_jqsIXLbjEhL5NkqI4Y96KF7HjkNhXjd79mE4=w1210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0439" y="1533832"/>
            <a:ext cx="386327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nisja">
            <a:hlinkClick r:id="" action="ppaction://media"/>
            <a:extLst>
              <a:ext uri="{FF2B5EF4-FFF2-40B4-BE49-F238E27FC236}">
                <a16:creationId xmlns:a16="http://schemas.microsoft.com/office/drawing/2014/main" xmlns="" id="{4FCA814C-8D7A-4E93-ADAC-2FDA28A61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3716" y="4692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266945" y="4628850"/>
              <a:ext cx="37385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il-ħanut kbir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7" y="1995948"/>
            <a:ext cx="3628104" cy="2595716"/>
          </a:xfrm>
          <a:prstGeom prst="rect">
            <a:avLst/>
          </a:prstGeom>
        </p:spPr>
      </p:pic>
      <p:pic>
        <p:nvPicPr>
          <p:cNvPr id="4" name="il-hanut kbir">
            <a:hlinkClick r:id="" action="ppaction://media"/>
            <a:extLst>
              <a:ext uri="{FF2B5EF4-FFF2-40B4-BE49-F238E27FC236}">
                <a16:creationId xmlns:a16="http://schemas.microsoft.com/office/drawing/2014/main" xmlns="" id="{28DC3C79-3947-4F1F-B9DD-15324DE07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3526" y="4655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663264" y="4651865"/>
              <a:ext cx="49231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dan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il-ħanut kbir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7" y="1995948"/>
            <a:ext cx="3628104" cy="2595716"/>
          </a:xfrm>
          <a:prstGeom prst="rect">
            <a:avLst/>
          </a:prstGeom>
        </p:spPr>
      </p:pic>
      <p:pic>
        <p:nvPicPr>
          <p:cNvPr id="4" name="dan il-hanut kbir">
            <a:hlinkClick r:id="" action="ppaction://media"/>
            <a:extLst>
              <a:ext uri="{FF2B5EF4-FFF2-40B4-BE49-F238E27FC236}">
                <a16:creationId xmlns:a16="http://schemas.microsoft.com/office/drawing/2014/main" xmlns="" id="{6979F126-CADA-4AE7-8A20-D828D2B48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1607" y="40972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6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169157" y="4596877"/>
              <a:ext cx="16658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ġnien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459" y="1558375"/>
            <a:ext cx="5437239" cy="2969343"/>
          </a:xfrm>
          <a:prstGeom prst="rect">
            <a:avLst/>
          </a:prstGeom>
        </p:spPr>
      </p:pic>
      <p:pic>
        <p:nvPicPr>
          <p:cNvPr id="4" name="gnien">
            <a:hlinkClick r:id="" action="ppaction://media"/>
            <a:extLst>
              <a:ext uri="{FF2B5EF4-FFF2-40B4-BE49-F238E27FC236}">
                <a16:creationId xmlns:a16="http://schemas.microsoft.com/office/drawing/2014/main" xmlns="" id="{EEEA94AE-15BE-4C4F-861E-7AEAAD9D0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4709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9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941821" y="4579228"/>
              <a:ext cx="22637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il-ġnien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459" y="1558375"/>
            <a:ext cx="5437239" cy="2969343"/>
          </a:xfrm>
          <a:prstGeom prst="rect">
            <a:avLst/>
          </a:prstGeom>
        </p:spPr>
      </p:pic>
      <p:pic>
        <p:nvPicPr>
          <p:cNvPr id="4" name="il-gnien">
            <a:hlinkClick r:id="" action="ppaction://media"/>
            <a:extLst>
              <a:ext uri="{FF2B5EF4-FFF2-40B4-BE49-F238E27FC236}">
                <a16:creationId xmlns:a16="http://schemas.microsoft.com/office/drawing/2014/main" xmlns="" id="{195A72A5-573F-47E4-BFFB-60638C9EA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2019" y="470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3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116932" y="4596877"/>
              <a:ext cx="39581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il-ġnien sabiħ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459" y="1558375"/>
            <a:ext cx="5437239" cy="2969343"/>
          </a:xfrm>
          <a:prstGeom prst="rect">
            <a:avLst/>
          </a:prstGeom>
        </p:spPr>
      </p:pic>
      <p:pic>
        <p:nvPicPr>
          <p:cNvPr id="4" name="il-gniene sabih">
            <a:hlinkClick r:id="" action="ppaction://media"/>
            <a:extLst>
              <a:ext uri="{FF2B5EF4-FFF2-40B4-BE49-F238E27FC236}">
                <a16:creationId xmlns:a16="http://schemas.microsoft.com/office/drawing/2014/main" xmlns="" id="{85004C05-4710-40E8-B93A-C4FDCFFA2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68586" y="4707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BEDF34-F25F-4AB5-84C4-3AADA8CD232F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28021E9-19F1-4E26-AD30-6593C8D42232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577943" y="4596877"/>
              <a:ext cx="51427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dan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il-ġnien sabiħ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459" y="1558375"/>
            <a:ext cx="5437239" cy="2969343"/>
          </a:xfrm>
          <a:prstGeom prst="rect">
            <a:avLst/>
          </a:prstGeom>
        </p:spPr>
      </p:pic>
      <p:pic>
        <p:nvPicPr>
          <p:cNvPr id="4" name="dan il-gnien sabih">
            <a:hlinkClick r:id="" action="ppaction://media"/>
            <a:extLst>
              <a:ext uri="{FF2B5EF4-FFF2-40B4-BE49-F238E27FC236}">
                <a16:creationId xmlns:a16="http://schemas.microsoft.com/office/drawing/2014/main" xmlns="" id="{C39F4BA5-B8D0-435F-B8EE-F00612CE1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20698" y="444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3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150136" y="4525791"/>
              <a:ext cx="20008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4800">
                  <a:solidFill>
                    <a:srgbClr val="FFFF00"/>
                  </a:solidFill>
                  <a:latin typeface="Comic Sans MS" panose="030F0702030302020204" pitchFamily="66" charset="0"/>
                </a:rPr>
                <a:t>klinika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596" y="1660368"/>
            <a:ext cx="4042716" cy="2876055"/>
          </a:xfrm>
          <a:prstGeom prst="rect">
            <a:avLst/>
          </a:prstGeom>
        </p:spPr>
      </p:pic>
      <p:pic>
        <p:nvPicPr>
          <p:cNvPr id="2" name="klinika">
            <a:hlinkClick r:id="" action="ppaction://media"/>
            <a:extLst>
              <a:ext uri="{FF2B5EF4-FFF2-40B4-BE49-F238E27FC236}">
                <a16:creationId xmlns:a16="http://schemas.microsoft.com/office/drawing/2014/main" xmlns="" id="{67F8E3FC-61F6-4BD6-A513-A6558457D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7504" y="4680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3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874929" y="4595913"/>
              <a:ext cx="25987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il-klinika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596" y="1660368"/>
            <a:ext cx="4042716" cy="2876055"/>
          </a:xfrm>
          <a:prstGeom prst="rect">
            <a:avLst/>
          </a:prstGeom>
        </p:spPr>
      </p:pic>
      <p:pic>
        <p:nvPicPr>
          <p:cNvPr id="2" name="il-klinika">
            <a:hlinkClick r:id="" action="ppaction://media"/>
            <a:extLst>
              <a:ext uri="{FF2B5EF4-FFF2-40B4-BE49-F238E27FC236}">
                <a16:creationId xmlns:a16="http://schemas.microsoft.com/office/drawing/2014/main" xmlns="" id="{78F2A4A1-4505-4CB6-872E-EE0CAA75C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4428" y="47800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4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840269" y="4595913"/>
              <a:ext cx="432362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il-klinika ġdida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596" y="1660368"/>
            <a:ext cx="4042716" cy="2876055"/>
          </a:xfrm>
          <a:prstGeom prst="rect">
            <a:avLst/>
          </a:prstGeom>
        </p:spPr>
      </p:pic>
      <p:pic>
        <p:nvPicPr>
          <p:cNvPr id="2" name="il-klinika gdida">
            <a:hlinkClick r:id="" action="ppaction://media"/>
            <a:extLst>
              <a:ext uri="{FF2B5EF4-FFF2-40B4-BE49-F238E27FC236}">
                <a16:creationId xmlns:a16="http://schemas.microsoft.com/office/drawing/2014/main" xmlns="" id="{7587EDF7-D156-4765-9BDA-CD30E3295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5302" y="4606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3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396385" y="4595913"/>
              <a:ext cx="53655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il-klinika ġdida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2596" y="1660368"/>
            <a:ext cx="4042716" cy="2876055"/>
          </a:xfrm>
          <a:prstGeom prst="rect">
            <a:avLst/>
          </a:prstGeom>
        </p:spPr>
      </p:pic>
      <p:pic>
        <p:nvPicPr>
          <p:cNvPr id="2" name="din il-klinika gdida">
            <a:hlinkClick r:id="" action="ppaction://media"/>
            <a:extLst>
              <a:ext uri="{FF2B5EF4-FFF2-40B4-BE49-F238E27FC236}">
                <a16:creationId xmlns:a16="http://schemas.microsoft.com/office/drawing/2014/main" xmlns="" id="{C785D4CC-6511-43CC-B951-D87958C52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0722" y="4113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6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B90883F-7F67-4300-A5E5-D0D52C8A8A84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FB00803-AC53-4491-BC11-FE52FAB47A6A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765201" y="4581832"/>
              <a:ext cx="247375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il-knisja</a:t>
              </a:r>
            </a:p>
          </p:txBody>
        </p:sp>
      </p:grpSp>
      <p:pic>
        <p:nvPicPr>
          <p:cNvPr id="10" name="Picture 4" descr="https://lh3.googleusercontent.com/tQIceBiGSs8quQz0ojPzPCV8plzPm8tXwfl-PCxB7npIdtaxK-cKPoe5xPbr1KzCoLUqpoh0vsDAjFkLTRxZBnH7QYZv0YRQpEpmzcPTQmwlCGn9bYj4L3DNf0Z4w7ixYrM-CAVlfAPpF8cWTmvSdIuQsguIpg-m21LTnRgFIw6H-Qui7l4zNAlAWS_tt6eJ9-rP3XgOZKXVxh71LpIeP1Q5XQwAlQCoCcybgBQHYldoWxctwHvUchruZQ2Eg6-nq_FQlsL0wl8539pKMSU23_a8cLAj9str70JxBHwkP7RgFwkG2VaNuwtz5YrYySvI20anBJwUr8Fq7xFrVuQ7UzfruveinyFYPWOCQVKK6K_3OMCB3gKNuM2Ak2O2LAGrzCr7cxCoRK2_x8tFz-b8x-ymaKU5Xnpy1gvlnuYVaPysBD8n0c0q-3PvpAtvxocvGMkOIWjMfnfEAdbp_G-XEdB_8JkWWS1ce4VzFkYbsstStjRqcRP6eIPez72IivcTtK2N51VHO641v6CyLOqkxbaxHhZC2lCzOnDthwTW2qRfW8p8xDz45UwY-oXyeNFVB2wLmWsTXwlU8L0WciuUf9Jb0DqYFURVS5s6YaMWUygq_vjfsl4d9rbnYKt8iDi08WBFf2nnT7aer4E41Q_jqsIXLbjEhL5NkqI4Y96KF7HjkNhXjd79mE4=w1210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0439" y="1533832"/>
            <a:ext cx="386327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l-knisja">
            <a:hlinkClick r:id="" action="ppaction://media"/>
            <a:extLst>
              <a:ext uri="{FF2B5EF4-FFF2-40B4-BE49-F238E27FC236}">
                <a16:creationId xmlns:a16="http://schemas.microsoft.com/office/drawing/2014/main" xmlns="" id="{93DF9EDB-5185-441B-A8D6-FD490300C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887" y="4714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9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60967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943135" y="4666036"/>
              <a:ext cx="21178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statwa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Il-Pjazza ta' San Nikola fis-Siggiewi - Ritratt: Caroline Busutti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705" y="1509204"/>
            <a:ext cx="2579431" cy="31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wa">
            <a:hlinkClick r:id="" action="ppaction://media"/>
            <a:extLst>
              <a:ext uri="{FF2B5EF4-FFF2-40B4-BE49-F238E27FC236}">
                <a16:creationId xmlns:a16="http://schemas.microsoft.com/office/drawing/2014/main" xmlns="" id="{1E4914EE-ACAC-46FA-8571-E508B9EE52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5795" y="4797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60967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538641" y="4666036"/>
              <a:ext cx="27158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l-istatwa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Il-Pjazza ta' San Nikola fis-Siggiewi - Ritratt: Caroline Busutti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705" y="1509204"/>
            <a:ext cx="2579431" cy="31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-istatwa">
            <a:hlinkClick r:id="" action="ppaction://media"/>
            <a:extLst>
              <a:ext uri="{FF2B5EF4-FFF2-40B4-BE49-F238E27FC236}">
                <a16:creationId xmlns:a16="http://schemas.microsoft.com/office/drawing/2014/main" xmlns="" id="{88BBA7E6-19AF-4B0B-B3AD-D75CAC1EB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23215" y="4687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60967"/>
            <a:ext cx="6687879" cy="4174978"/>
            <a:chOff x="2658140" y="1339702"/>
            <a:chExt cx="6687879" cy="417497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881694" y="4683683"/>
              <a:ext cx="43829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l-istatwa kbira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Il-Pjazza ta' San Nikola fis-Siggiewi - Ritratt: Caroline Busutti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705" y="1509204"/>
            <a:ext cx="2579431" cy="31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-istatwa kbira">
            <a:hlinkClick r:id="" action="ppaction://media"/>
            <a:extLst>
              <a:ext uri="{FF2B5EF4-FFF2-40B4-BE49-F238E27FC236}">
                <a16:creationId xmlns:a16="http://schemas.microsoft.com/office/drawing/2014/main" xmlns="" id="{8EE4E6F5-EE9C-4211-B2B8-018C4FB0F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900" y="4749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1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0B4A4-DAEC-40AA-88DA-FAA06E426A19}"/>
              </a:ext>
            </a:extLst>
          </p:cNvPr>
          <p:cNvGrpSpPr/>
          <p:nvPr/>
        </p:nvGrpSpPr>
        <p:grpSpPr>
          <a:xfrm>
            <a:off x="2420015" y="1360967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2EB84C34-E7CC-4BAA-A26D-1B06861B7A5D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366789" y="4666036"/>
              <a:ext cx="542488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l-istatwa kbira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Il-Pjazza ta' San Nikola fis-Siggiewi - Ritratt: Caroline Busuttil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8705" y="1509204"/>
            <a:ext cx="2579431" cy="31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n l-istatwa kbira">
            <a:hlinkClick r:id="" action="ppaction://media"/>
            <a:extLst>
              <a:ext uri="{FF2B5EF4-FFF2-40B4-BE49-F238E27FC236}">
                <a16:creationId xmlns:a16="http://schemas.microsoft.com/office/drawing/2014/main" xmlns="" id="{E4E297BE-AB0C-459D-8F36-78EFE126E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6321" y="4077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CEF49A-08C2-482E-98C3-8A9F4CF50E00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FB3840-21B2-410B-BB5C-436A2621F72C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132857" y="4565064"/>
              <a:ext cx="1891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bandli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Picture 2" descr="https://lh3.googleusercontent.com/vGjGbYGRDHEXyswVhCZ5pSlNLlgVob4qOstqrFrTlsQlrzKVZqX0BNcR88T_t-ICK2CsWPPT0xOEAkhNCUVa5mDDYb2s97uHOgAEYmTp7sIOaxjccaI56UGB3iqfgfanqiW-_MqcezbPPUM-ZcYo5tvk2STKnbuSKuOQfnYC2dVMfonUBmxi2kOzvdsFrxUZnWCF3J5aa9rR9HstoLuO3jmLJOD4jJ07na1KncXCqW6EKvvAD9bO1amrrI9Hrdc3fEblqmrlfqIEFHATVapFVfWj9Oma_ENVKDqkl9Gu9ac6i3fqaCMzrCDB9yNB8Tx5MnZQ4vtyf89WWp7rOThZ-3BB_IiJFZxpR6Ly1AxpWqoqok8vAzeR_Nvf8dHTzaEgflMFXZ6-vsZ-LZ4OBS33f_jp9wZfUFlr_vQ8xhrAX-iwNKp9TsrDYEERAyKR1F-FXM_uao4L6Wf0gVnqpvJtoF4vUKU8mCDHK-mbmSp8BALrh5klLvo4jvLnDdwrY6zRERgll0o4kOE-9h53n1ClvCKuUXVAcHBnKwral16tQB9fKCyO0KEd5E-F3LPehQGPsp5BPcjjejPcbqvkaNfCIprXzr88YVJYOhRioIg5ms0iFsujtLqUP8JfPvEOwm-VYjROSDfOHqpmjvMu9e4MlHGCJAuSczuUlWYD1QnRmrT3GTdhkfnXc2k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2054" y="1514116"/>
            <a:ext cx="3313472" cy="30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ndli">
            <a:hlinkClick r:id="" action="ppaction://media"/>
            <a:extLst>
              <a:ext uri="{FF2B5EF4-FFF2-40B4-BE49-F238E27FC236}">
                <a16:creationId xmlns:a16="http://schemas.microsoft.com/office/drawing/2014/main" xmlns="" id="{D8366890-4AEE-4112-A1A7-FA9328040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1529" y="4612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CEF49A-08C2-482E-98C3-8A9F4CF50E00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FB3840-21B2-410B-BB5C-436A2621F72C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833898" y="4567004"/>
              <a:ext cx="24897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il-bandli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9" name="Picture 2" descr="https://lh3.googleusercontent.com/vGjGbYGRDHEXyswVhCZ5pSlNLlgVob4qOstqrFrTlsQlrzKVZqX0BNcR88T_t-ICK2CsWPPT0xOEAkhNCUVa5mDDYb2s97uHOgAEYmTp7sIOaxjccaI56UGB3iqfgfanqiW-_MqcezbPPUM-ZcYo5tvk2STKnbuSKuOQfnYC2dVMfonUBmxi2kOzvdsFrxUZnWCF3J5aa9rR9HstoLuO3jmLJOD4jJ07na1KncXCqW6EKvvAD9bO1amrrI9Hrdc3fEblqmrlfqIEFHATVapFVfWj9Oma_ENVKDqkl9Gu9ac6i3fqaCMzrCDB9yNB8Tx5MnZQ4vtyf89WWp7rOThZ-3BB_IiJFZxpR6Ly1AxpWqoqok8vAzeR_Nvf8dHTzaEgflMFXZ6-vsZ-LZ4OBS33f_jp9wZfUFlr_vQ8xhrAX-iwNKp9TsrDYEERAyKR1F-FXM_uao4L6Wf0gVnqpvJtoF4vUKU8mCDHK-mbmSp8BALrh5klLvo4jvLnDdwrY6zRERgll0o4kOE-9h53n1ClvCKuUXVAcHBnKwral16tQB9fKCyO0KEd5E-F3LPehQGPsp5BPcjjejPcbqvkaNfCIprXzr88YVJYOhRioIg5ms0iFsujtLqUP8JfPvEOwm-VYjROSDfOHqpmjvMu9e4MlHGCJAuSczuUlWYD1QnRmrT3GTdhkfnXc2k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2054" y="1514116"/>
            <a:ext cx="3313472" cy="30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l-bandli">
            <a:hlinkClick r:id="" action="ppaction://media"/>
            <a:extLst>
              <a:ext uri="{FF2B5EF4-FFF2-40B4-BE49-F238E27FC236}">
                <a16:creationId xmlns:a16="http://schemas.microsoft.com/office/drawing/2014/main" xmlns="" id="{F93139CB-0955-4A21-8793-C2622B0BB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7094" y="4677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3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CEF49A-08C2-482E-98C3-8A9F4CF50E00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FB3840-21B2-410B-BB5C-436A2621F72C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247972" y="4593637"/>
              <a:ext cx="38411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il-bandli kbir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9" name="Picture 2" descr="https://lh3.googleusercontent.com/vGjGbYGRDHEXyswVhCZ5pSlNLlgVob4qOstqrFrTlsQlrzKVZqX0BNcR88T_t-ICK2CsWPPT0xOEAkhNCUVa5mDDYb2s97uHOgAEYmTp7sIOaxjccaI56UGB3iqfgfanqiW-_MqcezbPPUM-ZcYo5tvk2STKnbuSKuOQfnYC2dVMfonUBmxi2kOzvdsFrxUZnWCF3J5aa9rR9HstoLuO3jmLJOD4jJ07na1KncXCqW6EKvvAD9bO1amrrI9Hrdc3fEblqmrlfqIEFHATVapFVfWj9Oma_ENVKDqkl9Gu9ac6i3fqaCMzrCDB9yNB8Tx5MnZQ4vtyf89WWp7rOThZ-3BB_IiJFZxpR6Ly1AxpWqoqok8vAzeR_Nvf8dHTzaEgflMFXZ6-vsZ-LZ4OBS33f_jp9wZfUFlr_vQ8xhrAX-iwNKp9TsrDYEERAyKR1F-FXM_uao4L6Wf0gVnqpvJtoF4vUKU8mCDHK-mbmSp8BALrh5klLvo4jvLnDdwrY6zRERgll0o4kOE-9h53n1ClvCKuUXVAcHBnKwral16tQB9fKCyO0KEd5E-F3LPehQGPsp5BPcjjejPcbqvkaNfCIprXzr88YVJYOhRioIg5ms0iFsujtLqUP8JfPvEOwm-VYjROSDfOHqpmjvMu9e4MlHGCJAuSczuUlWYD1QnRmrT3GTdhkfnXc2k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2054" y="1514116"/>
            <a:ext cx="3313472" cy="30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l-bandli kbir">
            <a:hlinkClick r:id="" action="ppaction://media"/>
            <a:extLst>
              <a:ext uri="{FF2B5EF4-FFF2-40B4-BE49-F238E27FC236}">
                <a16:creationId xmlns:a16="http://schemas.microsoft.com/office/drawing/2014/main" xmlns="" id="{E8513754-23FD-41CE-9C2A-4ED7B8506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21748" y="47043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2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CEF49A-08C2-482E-98C3-8A9F4CF50E00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88FB3840-21B2-410B-BB5C-436A2621F72C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653168" y="4615549"/>
              <a:ext cx="502573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dan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il-bandli kbir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pic>
        <p:nvPicPr>
          <p:cNvPr id="9" name="Picture 2" descr="https://lh3.googleusercontent.com/vGjGbYGRDHEXyswVhCZ5pSlNLlgVob4qOstqrFrTlsQlrzKVZqX0BNcR88T_t-ICK2CsWPPT0xOEAkhNCUVa5mDDYb2s97uHOgAEYmTp7sIOaxjccaI56UGB3iqfgfanqiW-_MqcezbPPUM-ZcYo5tvk2STKnbuSKuOQfnYC2dVMfonUBmxi2kOzvdsFrxUZnWCF3J5aa9rR9HstoLuO3jmLJOD4jJ07na1KncXCqW6EKvvAD9bO1amrrI9Hrdc3fEblqmrlfqIEFHATVapFVfWj9Oma_ENVKDqkl9Gu9ac6i3fqaCMzrCDB9yNB8Tx5MnZQ4vtyf89WWp7rOThZ-3BB_IiJFZxpR6Ly1AxpWqoqok8vAzeR_Nvf8dHTzaEgflMFXZ6-vsZ-LZ4OBS33f_jp9wZfUFlr_vQ8xhrAX-iwNKp9TsrDYEERAyKR1F-FXM_uao4L6Wf0gVnqpvJtoF4vUKU8mCDHK-mbmSp8BALrh5klLvo4jvLnDdwrY6zRERgll0o4kOE-9h53n1ClvCKuUXVAcHBnKwral16tQB9fKCyO0KEd5E-F3LPehQGPsp5BPcjjejPcbqvkaNfCIprXzr88YVJYOhRioIg5ms0iFsujtLqUP8JfPvEOwm-VYjROSDfOHqpmjvMu9e4MlHGCJAuSczuUlWYD1QnRmrT3GTdhkfnXc2k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2054" y="1514116"/>
            <a:ext cx="3313472" cy="30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an il-bandli kbir">
            <a:hlinkClick r:id="" action="ppaction://media"/>
            <a:extLst>
              <a:ext uri="{FF2B5EF4-FFF2-40B4-BE49-F238E27FC236}">
                <a16:creationId xmlns:a16="http://schemas.microsoft.com/office/drawing/2014/main" xmlns="" id="{2D1C24D5-68A4-47C1-A406-2AAC70EA3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2861" y="4155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422433" y="4525767"/>
              <a:ext cx="1159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dar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https://lh3.googleusercontent.com/Lv9VVifzRtF6AJgL_Qwz1YiYH3UdMppyV8PjyuuQo8duVyFCC37HuVrpPdmIEdSn0JwAxNKcFguaVvTcrqHPcYjPY5qRSGNvvygWIdIlPOFvr6od-CR1az5X5S7hPJL-dyuirY0EC6nr-2rc-I1ZS80O9cUioeI5Tabz6ngz2P5sD0isqhNTN33BNg7QOMU_lyBoPtiMKwYm4cHeWIRvhDk2fZY-EHLgMVPPYxNBR95s2WE0cVlEU8cxUxFY0dngOIZsIAD6JiTNPLTrEJKhdqdxCQaG7WOYQbqcR7T4_moLd1pF86vkp12FZi2oGoAz0_ulz_G5tOaVnbRRuOIVtSo9ll5o64Xmcqubu1qukRSVMELZcUK3U_vPYB6DmvVBq-9i1g8RvGglDAHF6fOKJ-GZld58YJJdWIcHvz2GmiNKUsKDM7WOowAL5LmFej7sGTXqUf70VBsToEY5GRSNpZ-FnZ6zb1us_va453hf-3WQqc2RMxjcsgtmGZc9uQFpfazo73EV4WWuMmP4kLjgTQ7qUf-LFoYpjotmZTFJyM-QqrLaqnJG7a6JNM1SJY3mtu_4qXAY4_GERoUVip2cpV-afaK0G_zehADisM2k15pDetW4fsDVguH0i7JtFKs38hZFSZHL-cfFFDmEcV2G0dPwmPM7XLodJfhqm-JaKT4BMpxYPomA_Jo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1602" y="1543665"/>
            <a:ext cx="3220953" cy="298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ar">
            <a:hlinkClick r:id="" action="ppaction://media"/>
            <a:extLst>
              <a:ext uri="{FF2B5EF4-FFF2-40B4-BE49-F238E27FC236}">
                <a16:creationId xmlns:a16="http://schemas.microsoft.com/office/drawing/2014/main" xmlns="" id="{948809E9-E5E3-4958-8202-82F4BE4D7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12555" y="4636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2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026490" y="4541678"/>
              <a:ext cx="19511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id-dar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https://lh3.googleusercontent.com/Lv9VVifzRtF6AJgL_Qwz1YiYH3UdMppyV8PjyuuQo8duVyFCC37HuVrpPdmIEdSn0JwAxNKcFguaVvTcrqHPcYjPY5qRSGNvvygWIdIlPOFvr6od-CR1az5X5S7hPJL-dyuirY0EC6nr-2rc-I1ZS80O9cUioeI5Tabz6ngz2P5sD0isqhNTN33BNg7QOMU_lyBoPtiMKwYm4cHeWIRvhDk2fZY-EHLgMVPPYxNBR95s2WE0cVlEU8cxUxFY0dngOIZsIAD6JiTNPLTrEJKhdqdxCQaG7WOYQbqcR7T4_moLd1pF86vkp12FZi2oGoAz0_ulz_G5tOaVnbRRuOIVtSo9ll5o64Xmcqubu1qukRSVMELZcUK3U_vPYB6DmvVBq-9i1g8RvGglDAHF6fOKJ-GZld58YJJdWIcHvz2GmiNKUsKDM7WOowAL5LmFej7sGTXqUf70VBsToEY5GRSNpZ-FnZ6zb1us_va453hf-3WQqc2RMxjcsgtmGZc9uQFpfazo73EV4WWuMmP4kLjgTQ7qUf-LFoYpjotmZTFJyM-QqrLaqnJG7a6JNM1SJY3mtu_4qXAY4_GERoUVip2cpV-afaK0G_zehADisM2k15pDetW4fsDVguH0i7JtFKs38hZFSZHL-cfFFDmEcV2G0dPwmPM7XLodJfhqm-JaKT4BMpxYPomA_Jo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1602" y="1543665"/>
            <a:ext cx="3220953" cy="298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d-dar">
            <a:hlinkClick r:id="" action="ppaction://media"/>
            <a:extLst>
              <a:ext uri="{FF2B5EF4-FFF2-40B4-BE49-F238E27FC236}">
                <a16:creationId xmlns:a16="http://schemas.microsoft.com/office/drawing/2014/main" xmlns="" id="{4E72D14D-4AC0-4D78-8146-FDA9F091B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8056" y="4652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6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B90883F-7F67-4300-A5E5-D0D52C8A8A84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FB00803-AC53-4491-BC11-FE52FAB47A6A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912945" y="4581832"/>
              <a:ext cx="44069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il-knisja antika</a:t>
              </a:r>
            </a:p>
          </p:txBody>
        </p:sp>
      </p:grpSp>
      <p:pic>
        <p:nvPicPr>
          <p:cNvPr id="10" name="Picture 4" descr="https://lh3.googleusercontent.com/tQIceBiGSs8quQz0ojPzPCV8plzPm8tXwfl-PCxB7npIdtaxK-cKPoe5xPbr1KzCoLUqpoh0vsDAjFkLTRxZBnH7QYZv0YRQpEpmzcPTQmwlCGn9bYj4L3DNf0Z4w7ixYrM-CAVlfAPpF8cWTmvSdIuQsguIpg-m21LTnRgFIw6H-Qui7l4zNAlAWS_tt6eJ9-rP3XgOZKXVxh71LpIeP1Q5XQwAlQCoCcybgBQHYldoWxctwHvUchruZQ2Eg6-nq_FQlsL0wl8539pKMSU23_a8cLAj9str70JxBHwkP7RgFwkG2VaNuwtz5YrYySvI20anBJwUr8Fq7xFrVuQ7UzfruveinyFYPWOCQVKK6K_3OMCB3gKNuM2Ak2O2LAGrzCr7cxCoRK2_x8tFz-b8x-ymaKU5Xnpy1gvlnuYVaPysBD8n0c0q-3PvpAtvxocvGMkOIWjMfnfEAdbp_G-XEdB_8JkWWS1ce4VzFkYbsstStjRqcRP6eIPez72IivcTtK2N51VHO641v6CyLOqkxbaxHhZC2lCzOnDthwTW2qRfW8p8xDz45UwY-oXyeNFVB2wLmWsTXwlU8L0WciuUf9Jb0DqYFURVS5s6YaMWUygq_vjfsl4d9rbnYKt8iDi08WBFf2nnT7aer4E41Q_jqsIXLbjEhL5NkqI4Y96KF7HjkNhXjd79mE4=w1210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0439" y="1533832"/>
            <a:ext cx="386327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l-knisja antika">
            <a:hlinkClick r:id="" action="ppaction://media"/>
            <a:extLst>
              <a:ext uri="{FF2B5EF4-FFF2-40B4-BE49-F238E27FC236}">
                <a16:creationId xmlns:a16="http://schemas.microsoft.com/office/drawing/2014/main" xmlns="" id="{9C3D85A6-CADC-42A4-B000-E52ADC9C5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9340" y="4692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752060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059879" y="4541678"/>
              <a:ext cx="38843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id-dar antika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https://lh3.googleusercontent.com/Lv9VVifzRtF6AJgL_Qwz1YiYH3UdMppyV8PjyuuQo8duVyFCC37HuVrpPdmIEdSn0JwAxNKcFguaVvTcrqHPcYjPY5qRSGNvvygWIdIlPOFvr6od-CR1az5X5S7hPJL-dyuirY0EC6nr-2rc-I1ZS80O9cUioeI5Tabz6ngz2P5sD0isqhNTN33BNg7QOMU_lyBoPtiMKwYm4cHeWIRvhDk2fZY-EHLgMVPPYxNBR95s2WE0cVlEU8cxUxFY0dngOIZsIAD6JiTNPLTrEJKhdqdxCQaG7WOYQbqcR7T4_moLd1pF86vkp12FZi2oGoAz0_ulz_G5tOaVnbRRuOIVtSo9ll5o64Xmcqubu1qukRSVMELZcUK3U_vPYB6DmvVBq-9i1g8RvGglDAHF6fOKJ-GZld58YJJdWIcHvz2GmiNKUsKDM7WOowAL5LmFej7sGTXqUf70VBsToEY5GRSNpZ-FnZ6zb1us_va453hf-3WQqc2RMxjcsgtmGZc9uQFpfazo73EV4WWuMmP4kLjgTQ7qUf-LFoYpjotmZTFJyM-QqrLaqnJG7a6JNM1SJY3mtu_4qXAY4_GERoUVip2cpV-afaK0G_zehADisM2k15pDetW4fsDVguH0i7JtFKs38hZFSZHL-cfFFDmEcV2G0dPwmPM7XLodJfhqm-JaKT4BMpxYPomA_Jo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1602" y="1543665"/>
            <a:ext cx="3220953" cy="298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d-dar antika">
            <a:hlinkClick r:id="" action="ppaction://media"/>
            <a:extLst>
              <a:ext uri="{FF2B5EF4-FFF2-40B4-BE49-F238E27FC236}">
                <a16:creationId xmlns:a16="http://schemas.microsoft.com/office/drawing/2014/main" xmlns="" id="{FEBF2463-A511-44ED-B69B-9F19F5BCF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267" y="4663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0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607118" y="4576301"/>
              <a:ext cx="49263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id-dar antika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Andika" panose="02000000000000000000" pitchFamily="2" charset="0"/>
                <a:cs typeface="Andika" panose="02000000000000000000" pitchFamily="2" charset="0"/>
              </a:endParaRPr>
            </a:p>
          </p:txBody>
        </p:sp>
      </p:grpSp>
      <p:pic>
        <p:nvPicPr>
          <p:cNvPr id="9" name="Picture 2" descr="https://lh3.googleusercontent.com/Lv9VVifzRtF6AJgL_Qwz1YiYH3UdMppyV8PjyuuQo8duVyFCC37HuVrpPdmIEdSn0JwAxNKcFguaVvTcrqHPcYjPY5qRSGNvvygWIdIlPOFvr6od-CR1az5X5S7hPJL-dyuirY0EC6nr-2rc-I1ZS80O9cUioeI5Tabz6ngz2P5sD0isqhNTN33BNg7QOMU_lyBoPtiMKwYm4cHeWIRvhDk2fZY-EHLgMVPPYxNBR95s2WE0cVlEU8cxUxFY0dngOIZsIAD6JiTNPLTrEJKhdqdxCQaG7WOYQbqcR7T4_moLd1pF86vkp12FZi2oGoAz0_ulz_G5tOaVnbRRuOIVtSo9ll5o64Xmcqubu1qukRSVMELZcUK3U_vPYB6DmvVBq-9i1g8RvGglDAHF6fOKJ-GZld58YJJdWIcHvz2GmiNKUsKDM7WOowAL5LmFej7sGTXqUf70VBsToEY5GRSNpZ-FnZ6zb1us_va453hf-3WQqc2RMxjcsgtmGZc9uQFpfazo73EV4WWuMmP4kLjgTQ7qUf-LFoYpjotmZTFJyM-QqrLaqnJG7a6JNM1SJY3mtu_4qXAY4_GERoUVip2cpV-afaK0G_zehADisM2k15pDetW4fsDVguH0i7JtFKs38hZFSZHL-cfFFDmEcV2G0dPwmPM7XLodJfhqm-JaKT4BMpxYPomA_Jo=w676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1602" y="1543665"/>
            <a:ext cx="3220953" cy="298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in id-dar antika">
            <a:hlinkClick r:id="" action="ppaction://media"/>
            <a:extLst>
              <a:ext uri="{FF2B5EF4-FFF2-40B4-BE49-F238E27FC236}">
                <a16:creationId xmlns:a16="http://schemas.microsoft.com/office/drawing/2014/main" xmlns="" id="{584127C7-F1F2-4387-B7A4-DA3634596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0143" y="39667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752060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794050" y="4560698"/>
              <a:ext cx="27927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ristorant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4449" y="1872695"/>
            <a:ext cx="3343099" cy="2681726"/>
            <a:chOff x="4424449" y="1872695"/>
            <a:chExt cx="3343099" cy="2681726"/>
          </a:xfrm>
        </p:grpSpPr>
        <p:pic>
          <p:nvPicPr>
            <p:cNvPr id="8" name="Picture 2" descr="Image result for restaurant in england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449" y="1872695"/>
              <a:ext cx="3343099" cy="268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ctor-Waiter Los Angeles Magazine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66687" y="2834207"/>
              <a:ext cx="873810" cy="1720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ristorant">
            <a:hlinkClick r:id="" action="ppaction://media"/>
            <a:extLst>
              <a:ext uri="{FF2B5EF4-FFF2-40B4-BE49-F238E27FC236}">
                <a16:creationId xmlns:a16="http://schemas.microsoft.com/office/drawing/2014/main" xmlns="" id="{056D110E-10A3-4B4D-A099-49E57EA98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0730" y="46820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752060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350216" y="4596209"/>
              <a:ext cx="35189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ir-ristorant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4449" y="1872695"/>
            <a:ext cx="3343099" cy="2681726"/>
            <a:chOff x="4424449" y="1872695"/>
            <a:chExt cx="3343099" cy="2681726"/>
          </a:xfrm>
        </p:grpSpPr>
        <p:pic>
          <p:nvPicPr>
            <p:cNvPr id="8" name="Picture 2" descr="Image result for restaurant in england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449" y="1872695"/>
              <a:ext cx="3343099" cy="268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ctor-Waiter Los Angeles Magazine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66687" y="2834207"/>
              <a:ext cx="873810" cy="1720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r-ristorant">
            <a:hlinkClick r:id="" action="ppaction://media"/>
            <a:extLst>
              <a:ext uri="{FF2B5EF4-FFF2-40B4-BE49-F238E27FC236}">
                <a16:creationId xmlns:a16="http://schemas.microsoft.com/office/drawing/2014/main" xmlns="" id="{5B3735E3-9B6D-4691-AA25-6CDB6855DD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954" y="4717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8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752060" y="1350334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497960" y="4543788"/>
              <a:ext cx="55082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ir-ristorant tajjeb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4449" y="1872695"/>
            <a:ext cx="3343099" cy="2681726"/>
            <a:chOff x="4424449" y="1872695"/>
            <a:chExt cx="3343099" cy="2681726"/>
          </a:xfrm>
        </p:grpSpPr>
        <p:pic>
          <p:nvPicPr>
            <p:cNvPr id="8" name="Picture 2" descr="Image result for restaurant in england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449" y="1872695"/>
              <a:ext cx="3343099" cy="268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ctor-Waiter Los Angeles Magazine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66687" y="2834207"/>
              <a:ext cx="873810" cy="1720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r-ristorant tajjeb">
            <a:hlinkClick r:id="" action="ppaction://media"/>
            <a:extLst>
              <a:ext uri="{FF2B5EF4-FFF2-40B4-BE49-F238E27FC236}">
                <a16:creationId xmlns:a16="http://schemas.microsoft.com/office/drawing/2014/main" xmlns="" id="{FB6B0865-3380-48C4-B972-07609F5E1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6260" y="3944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AF17A9A-F6D6-4D16-B578-5FAE769C2BA7}"/>
              </a:ext>
            </a:extLst>
          </p:cNvPr>
          <p:cNvGrpSpPr/>
          <p:nvPr/>
        </p:nvGrpSpPr>
        <p:grpSpPr>
          <a:xfrm>
            <a:off x="2567115" y="1359212"/>
            <a:ext cx="7057765" cy="4157331"/>
            <a:chOff x="2658140" y="1339702"/>
            <a:chExt cx="7057765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0326EBD-837D-4999-88CF-E7A14F839A85}"/>
                </a:ext>
              </a:extLst>
            </p:cNvPr>
            <p:cNvSpPr/>
            <p:nvPr/>
          </p:nvSpPr>
          <p:spPr>
            <a:xfrm>
              <a:off x="2658140" y="1339702"/>
              <a:ext cx="7057765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2840593" y="4534910"/>
              <a:ext cx="66928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dan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ir-ristorant tajjeb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424449" y="1872695"/>
            <a:ext cx="3343099" cy="2681726"/>
            <a:chOff x="4424449" y="1872695"/>
            <a:chExt cx="3343099" cy="2681726"/>
          </a:xfrm>
        </p:grpSpPr>
        <p:pic>
          <p:nvPicPr>
            <p:cNvPr id="8" name="Picture 2" descr="Image result for restaurant in england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449" y="1872695"/>
              <a:ext cx="3343099" cy="268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Actor-Waiter Los Angeles Magazine"/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66687" y="2834207"/>
              <a:ext cx="873810" cy="1720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dan ir-ristorant tajjeb">
            <a:hlinkClick r:id="" action="ppaction://media"/>
            <a:extLst>
              <a:ext uri="{FF2B5EF4-FFF2-40B4-BE49-F238E27FC236}">
                <a16:creationId xmlns:a16="http://schemas.microsoft.com/office/drawing/2014/main" xmlns="" id="{F81DCA76-F82E-4089-BB5B-7A3532355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14363" y="3944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0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06924A-36D7-48B7-A77E-D461A059FC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36">
            <a:extLst>
              <a:ext uri="{FF2B5EF4-FFF2-40B4-BE49-F238E27FC236}">
                <a16:creationId xmlns:a16="http://schemas.microsoft.com/office/drawing/2014/main" xmlns="" id="{A0ACE7FA-6331-4C56-911D-E3F37FDEE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4626828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EEE464AA-F385-4411-8A33-DE57CA2F1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 rot="5400000" flipH="1">
            <a:off x="-942449" y="942450"/>
            <a:ext cx="6858001" cy="4973099"/>
          </a:xfrm>
          <a:custGeom>
            <a:avLst/>
            <a:gdLst>
              <a:gd name="connsiteX0" fmla="*/ 6858001 w 6858001"/>
              <a:gd name="connsiteY0" fmla="*/ 1344715 h 4973099"/>
              <a:gd name="connsiteX1" fmla="*/ 6858001 w 6858001"/>
              <a:gd name="connsiteY1" fmla="*/ 1177 h 4973099"/>
              <a:gd name="connsiteX2" fmla="*/ 6702324 w 6858001"/>
              <a:gd name="connsiteY2" fmla="*/ 26222 h 4973099"/>
              <a:gd name="connsiteX3" fmla="*/ 6547333 w 6858001"/>
              <a:gd name="connsiteY3" fmla="*/ 50091 h 4973099"/>
              <a:gd name="connsiteX4" fmla="*/ 6391657 w 6858001"/>
              <a:gd name="connsiteY4" fmla="*/ 73455 h 4973099"/>
              <a:gd name="connsiteX5" fmla="*/ 6235294 w 6858001"/>
              <a:gd name="connsiteY5" fmla="*/ 93458 h 4973099"/>
              <a:gd name="connsiteX6" fmla="*/ 6079618 w 6858001"/>
              <a:gd name="connsiteY6" fmla="*/ 113629 h 4973099"/>
              <a:gd name="connsiteX7" fmla="*/ 5923255 w 6858001"/>
              <a:gd name="connsiteY7" fmla="*/ 132455 h 4973099"/>
              <a:gd name="connsiteX8" fmla="*/ 5768950 w 6858001"/>
              <a:gd name="connsiteY8" fmla="*/ 148591 h 4973099"/>
              <a:gd name="connsiteX9" fmla="*/ 5612588 w 6858001"/>
              <a:gd name="connsiteY9" fmla="*/ 163887 h 4973099"/>
              <a:gd name="connsiteX10" fmla="*/ 5456911 w 6858001"/>
              <a:gd name="connsiteY10" fmla="*/ 177839 h 4973099"/>
              <a:gd name="connsiteX11" fmla="*/ 5303978 w 6858001"/>
              <a:gd name="connsiteY11" fmla="*/ 189941 h 4973099"/>
              <a:gd name="connsiteX12" fmla="*/ 5148987 w 6858001"/>
              <a:gd name="connsiteY12" fmla="*/ 202044 h 4973099"/>
              <a:gd name="connsiteX13" fmla="*/ 4996054 w 6858001"/>
              <a:gd name="connsiteY13" fmla="*/ 212129 h 4973099"/>
              <a:gd name="connsiteX14" fmla="*/ 4843120 w 6858001"/>
              <a:gd name="connsiteY14" fmla="*/ 220029 h 4973099"/>
              <a:gd name="connsiteX15" fmla="*/ 4690873 w 6858001"/>
              <a:gd name="connsiteY15" fmla="*/ 228266 h 4973099"/>
              <a:gd name="connsiteX16" fmla="*/ 4539997 w 6858001"/>
              <a:gd name="connsiteY16" fmla="*/ 235157 h 4973099"/>
              <a:gd name="connsiteX17" fmla="*/ 4390492 w 6858001"/>
              <a:gd name="connsiteY17" fmla="*/ 240032 h 4973099"/>
              <a:gd name="connsiteX18" fmla="*/ 4240988 w 6858001"/>
              <a:gd name="connsiteY18" fmla="*/ 244234 h 4973099"/>
              <a:gd name="connsiteX19" fmla="*/ 4092855 w 6858001"/>
              <a:gd name="connsiteY19" fmla="*/ 248268 h 4973099"/>
              <a:gd name="connsiteX20" fmla="*/ 3946780 w 6858001"/>
              <a:gd name="connsiteY20" fmla="*/ 250117 h 4973099"/>
              <a:gd name="connsiteX21" fmla="*/ 3800704 w 6858001"/>
              <a:gd name="connsiteY21" fmla="*/ 252134 h 4973099"/>
              <a:gd name="connsiteX22" fmla="*/ 3656686 w 6858001"/>
              <a:gd name="connsiteY22" fmla="*/ 253143 h 4973099"/>
              <a:gd name="connsiteX23" fmla="*/ 3514040 w 6858001"/>
              <a:gd name="connsiteY23" fmla="*/ 252134 h 4973099"/>
              <a:gd name="connsiteX24" fmla="*/ 3372765 w 6858001"/>
              <a:gd name="connsiteY24" fmla="*/ 252134 h 4973099"/>
              <a:gd name="connsiteX25" fmla="*/ 3232862 w 6858001"/>
              <a:gd name="connsiteY25" fmla="*/ 250117 h 4973099"/>
              <a:gd name="connsiteX26" fmla="*/ 3095702 w 6858001"/>
              <a:gd name="connsiteY26" fmla="*/ 247092 h 4973099"/>
              <a:gd name="connsiteX27" fmla="*/ 2959914 w 6858001"/>
              <a:gd name="connsiteY27" fmla="*/ 244234 h 4973099"/>
              <a:gd name="connsiteX28" fmla="*/ 2826868 w 6858001"/>
              <a:gd name="connsiteY28" fmla="*/ 241040 h 4973099"/>
              <a:gd name="connsiteX29" fmla="*/ 2694509 w 6858001"/>
              <a:gd name="connsiteY29" fmla="*/ 236166 h 4973099"/>
              <a:gd name="connsiteX30" fmla="*/ 2564208 w 6858001"/>
              <a:gd name="connsiteY30" fmla="*/ 230955 h 4973099"/>
              <a:gd name="connsiteX31" fmla="*/ 2436649 w 6858001"/>
              <a:gd name="connsiteY31" fmla="*/ 226249 h 4973099"/>
              <a:gd name="connsiteX32" fmla="*/ 2187703 w 6858001"/>
              <a:gd name="connsiteY32" fmla="*/ 212969 h 4973099"/>
              <a:gd name="connsiteX33" fmla="*/ 1949045 w 6858001"/>
              <a:gd name="connsiteY33" fmla="*/ 198850 h 4973099"/>
              <a:gd name="connsiteX34" fmla="*/ 1719988 w 6858001"/>
              <a:gd name="connsiteY34" fmla="*/ 184058 h 4973099"/>
              <a:gd name="connsiteX35" fmla="*/ 1503275 w 6858001"/>
              <a:gd name="connsiteY35" fmla="*/ 167753 h 4973099"/>
              <a:gd name="connsiteX36" fmla="*/ 1296163 w 6858001"/>
              <a:gd name="connsiteY36" fmla="*/ 150776 h 4973099"/>
              <a:gd name="connsiteX37" fmla="*/ 1104139 w 6858001"/>
              <a:gd name="connsiteY37" fmla="*/ 132455 h 4973099"/>
              <a:gd name="connsiteX38" fmla="*/ 923774 w 6858001"/>
              <a:gd name="connsiteY38" fmla="*/ 114469 h 4973099"/>
              <a:gd name="connsiteX39" fmla="*/ 757810 w 6858001"/>
              <a:gd name="connsiteY39" fmla="*/ 96484 h 4973099"/>
              <a:gd name="connsiteX40" fmla="*/ 605563 w 6858001"/>
              <a:gd name="connsiteY40" fmla="*/ 79507 h 4973099"/>
              <a:gd name="connsiteX41" fmla="*/ 470460 w 6858001"/>
              <a:gd name="connsiteY41" fmla="*/ 63370 h 4973099"/>
              <a:gd name="connsiteX42" fmla="*/ 348388 w 6858001"/>
              <a:gd name="connsiteY42" fmla="*/ 48074 h 4973099"/>
              <a:gd name="connsiteX43" fmla="*/ 245518 w 6858001"/>
              <a:gd name="connsiteY43" fmla="*/ 35299 h 4973099"/>
              <a:gd name="connsiteX44" fmla="*/ 159107 w 6858001"/>
              <a:gd name="connsiteY44" fmla="*/ 23197 h 4973099"/>
              <a:gd name="connsiteX45" fmla="*/ 40463 w 6858001"/>
              <a:gd name="connsiteY45" fmla="*/ 5883 h 4973099"/>
              <a:gd name="connsiteX46" fmla="*/ 1 w 6858001"/>
              <a:gd name="connsiteY46" fmla="*/ 0 h 4973099"/>
              <a:gd name="connsiteX47" fmla="*/ 1 w 6858001"/>
              <a:gd name="connsiteY47" fmla="*/ 897889 h 4973099"/>
              <a:gd name="connsiteX48" fmla="*/ 0 w 6858001"/>
              <a:gd name="connsiteY48" fmla="*/ 897889 h 4973099"/>
              <a:gd name="connsiteX49" fmla="*/ 0 w 6858001"/>
              <a:gd name="connsiteY49" fmla="*/ 4973099 h 4973099"/>
              <a:gd name="connsiteX50" fmla="*/ 6858000 w 6858001"/>
              <a:gd name="connsiteY50" fmla="*/ 4973099 h 4973099"/>
              <a:gd name="connsiteX51" fmla="*/ 6858000 w 6858001"/>
              <a:gd name="connsiteY51" fmla="*/ 1344715 h 497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4973099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897889"/>
                </a:lnTo>
                <a:lnTo>
                  <a:pt x="0" y="897889"/>
                </a:lnTo>
                <a:lnTo>
                  <a:pt x="0" y="4973099"/>
                </a:lnTo>
                <a:lnTo>
                  <a:pt x="6858000" y="4973099"/>
                </a:lnTo>
                <a:lnTo>
                  <a:pt x="6858000" y="1344715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B431DB1-C0E3-4F79-91B4-1291252562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AD11BD-E87F-440D-B4C5-E4D75563FC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4" y="1417976"/>
            <a:ext cx="3431749" cy="4021582"/>
          </a:xfrm>
          <a:prstGeom prst="rect">
            <a:avLst/>
          </a:prstGeom>
          <a:effectLst/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6F83466-E8E6-4313-A873-0CE66870E1E0}"/>
              </a:ext>
            </a:extLst>
          </p:cNvPr>
          <p:cNvSpPr txBox="1">
            <a:spLocks/>
          </p:cNvSpPr>
          <p:nvPr/>
        </p:nvSpPr>
        <p:spPr>
          <a:xfrm>
            <a:off x="4872012" y="278219"/>
            <a:ext cx="7106628" cy="3604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5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malti.skola.edu.mt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60428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B90883F-7F67-4300-A5E5-D0D52C8A8A84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FB00803-AC53-4491-BC11-FE52FAB47A6A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362529" y="4582786"/>
              <a:ext cx="544892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Andika" panose="02000000000000000000" pitchFamily="2" charset="0"/>
                  <a:cs typeface="Andika" panose="02000000000000000000" pitchFamily="2" charset="0"/>
                </a:rPr>
                <a:t>il-knisja antika</a:t>
              </a:r>
            </a:p>
          </p:txBody>
        </p:sp>
      </p:grpSp>
      <p:pic>
        <p:nvPicPr>
          <p:cNvPr id="10" name="Picture 4" descr="https://lh3.googleusercontent.com/tQIceBiGSs8quQz0ojPzPCV8plzPm8tXwfl-PCxB7npIdtaxK-cKPoe5xPbr1KzCoLUqpoh0vsDAjFkLTRxZBnH7QYZv0YRQpEpmzcPTQmwlCGn9bYj4L3DNf0Z4w7ixYrM-CAVlfAPpF8cWTmvSdIuQsguIpg-m21LTnRgFIw6H-Qui7l4zNAlAWS_tt6eJ9-rP3XgOZKXVxh71LpIeP1Q5XQwAlQCoCcybgBQHYldoWxctwHvUchruZQ2Eg6-nq_FQlsL0wl8539pKMSU23_a8cLAj9str70JxBHwkP7RgFwkG2VaNuwtz5YrYySvI20anBJwUr8Fq7xFrVuQ7UzfruveinyFYPWOCQVKK6K_3OMCB3gKNuM2Ak2O2LAGrzCr7cxCoRK2_x8tFz-b8x-ymaKU5Xnpy1gvlnuYVaPysBD8n0c0q-3PvpAtvxocvGMkOIWjMfnfEAdbp_G-XEdB_8JkWWS1ce4VzFkYbsstStjRqcRP6eIPez72IivcTtK2N51VHO641v6CyLOqkxbaxHhZC2lCzOnDthwTW2qRfW8p8xDz45UwY-oXyeNFVB2wLmWsTXwlU8L0WciuUf9Jb0DqYFURVS5s6YaMWUygq_vjfsl4d9rbnYKt8iDi08WBFf2nnT7aer4E41Q_jqsIXLbjEhL5NkqI4Y96KF7HjkNhXjd79mE4=w1210-h904-no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0439" y="1533832"/>
            <a:ext cx="386327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in il-knisja antika">
            <a:hlinkClick r:id="" action="ppaction://media"/>
            <a:extLst>
              <a:ext uri="{FF2B5EF4-FFF2-40B4-BE49-F238E27FC236}">
                <a16:creationId xmlns:a16="http://schemas.microsoft.com/office/drawing/2014/main" xmlns="" id="{95E5275E-920B-4E08-A6C2-718C021C7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6828" y="3794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6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3B66CE-93B3-4C25-9369-DB2BB072052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5B4388E-E4F0-4B85-9992-52ACDFB7A030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5053490" y="4520175"/>
              <a:ext cx="20569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t-MT" sz="480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pjazza</a:t>
              </a:r>
              <a:endParaRPr lang="en-GB" sz="480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7398" y="1545584"/>
            <a:ext cx="4055128" cy="2974591"/>
            <a:chOff x="3817398" y="1545584"/>
            <a:chExt cx="4055128" cy="29745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631" y="1545584"/>
              <a:ext cx="3740895" cy="2974591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3817398" y="407485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jazza">
            <a:hlinkClick r:id="" action="ppaction://media"/>
            <a:extLst>
              <a:ext uri="{FF2B5EF4-FFF2-40B4-BE49-F238E27FC236}">
                <a16:creationId xmlns:a16="http://schemas.microsoft.com/office/drawing/2014/main" xmlns="" id="{1B29E7DC-F9BC-473A-BBD4-CBEB355F3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72526" y="4630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3B66CE-93B3-4C25-9369-DB2BB072052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5B4388E-E4F0-4B85-9992-52ACDFB7A030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4833891" y="4520175"/>
              <a:ext cx="26548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il-pjazza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7398" y="1545584"/>
            <a:ext cx="4055128" cy="2974591"/>
            <a:chOff x="3817398" y="1545584"/>
            <a:chExt cx="4055128" cy="29745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631" y="1545584"/>
              <a:ext cx="3740895" cy="2974591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3817398" y="407485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l-pjazza">
            <a:hlinkClick r:id="" action="ppaction://media"/>
            <a:extLst>
              <a:ext uri="{FF2B5EF4-FFF2-40B4-BE49-F238E27FC236}">
                <a16:creationId xmlns:a16="http://schemas.microsoft.com/office/drawing/2014/main" xmlns="" id="{371D3EB1-1BB5-4A5C-B1ED-4D10A9117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8600" y="4557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1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3B66CE-93B3-4C25-9369-DB2BB072052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5B4388E-E4F0-4B85-9992-52ACDFB7A030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841069" y="4539371"/>
              <a:ext cx="432201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il-pjazza kbira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7398" y="1545584"/>
            <a:ext cx="4055128" cy="2974591"/>
            <a:chOff x="3817398" y="1545584"/>
            <a:chExt cx="4055128" cy="29745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631" y="1545584"/>
              <a:ext cx="3740895" cy="2974591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3817398" y="407485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l-pjazza kbira">
            <a:hlinkClick r:id="" action="ppaction://media"/>
            <a:extLst>
              <a:ext uri="{FF2B5EF4-FFF2-40B4-BE49-F238E27FC236}">
                <a16:creationId xmlns:a16="http://schemas.microsoft.com/office/drawing/2014/main" xmlns="" id="{C9BDF3FE-FA21-4A36-A0AC-E9B2D2B7B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1116" y="4650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B3B66CE-93B3-4C25-9369-DB2BB0720527}"/>
              </a:ext>
            </a:extLst>
          </p:cNvPr>
          <p:cNvGrpSpPr/>
          <p:nvPr/>
        </p:nvGrpSpPr>
        <p:grpSpPr>
          <a:xfrm>
            <a:off x="2658140" y="1339702"/>
            <a:ext cx="6687879" cy="4157331"/>
            <a:chOff x="2658140" y="1339702"/>
            <a:chExt cx="6687879" cy="4157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5B4388E-E4F0-4B85-9992-52ACDFB7A030}"/>
                </a:ext>
              </a:extLst>
            </p:cNvPr>
            <p:cNvSpPr/>
            <p:nvPr/>
          </p:nvSpPr>
          <p:spPr>
            <a:xfrm>
              <a:off x="2658140" y="1339702"/>
              <a:ext cx="6687879" cy="4157331"/>
            </a:xfrm>
            <a:prstGeom prst="roundRect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5D2B0C91-ADEE-4B9C-B6D2-8EBE28B55742}"/>
                </a:ext>
              </a:extLst>
            </p:cNvPr>
            <p:cNvSpPr txBox="1"/>
            <p:nvPr/>
          </p:nvSpPr>
          <p:spPr>
            <a:xfrm>
              <a:off x="3320093" y="4530494"/>
              <a:ext cx="53639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din </a:t>
              </a:r>
              <a:r>
                <a:rPr kumimoji="0" lang="mt-MT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il-pjazza kbira</a:t>
              </a:r>
              <a:endPara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17398" y="1545584"/>
            <a:ext cx="4055128" cy="2974591"/>
            <a:chOff x="3817398" y="1545584"/>
            <a:chExt cx="4055128" cy="29745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631" y="1545584"/>
              <a:ext cx="3740895" cy="2974591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3817398" y="4074850"/>
              <a:ext cx="2032986" cy="30184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din il-pjazza kbira">
            <a:hlinkClick r:id="" action="ppaction://media"/>
            <a:extLst>
              <a:ext uri="{FF2B5EF4-FFF2-40B4-BE49-F238E27FC236}">
                <a16:creationId xmlns:a16="http://schemas.microsoft.com/office/drawing/2014/main" xmlns="" id="{591DC108-0B19-437C-A0A0-04914FE57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9262" y="4071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7">
      <a:dk1>
        <a:sysClr val="windowText" lastClr="000000"/>
      </a:dk1>
      <a:lt1>
        <a:sysClr val="window" lastClr="FFFFFF"/>
      </a:lt1>
      <a:dk2>
        <a:srgbClr val="FF0000"/>
      </a:dk2>
      <a:lt2>
        <a:srgbClr val="DBEFF9"/>
      </a:lt2>
      <a:accent1>
        <a:srgbClr val="FF000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1_Ion">
  <a:themeElements>
    <a:clrScheme name="Custom 9">
      <a:dk1>
        <a:sysClr val="windowText" lastClr="000000"/>
      </a:dk1>
      <a:lt1>
        <a:sysClr val="window" lastClr="FFFFFF"/>
      </a:lt1>
      <a:dk2>
        <a:srgbClr val="002060"/>
      </a:dk2>
      <a:lt2>
        <a:srgbClr val="DBEFF9"/>
      </a:lt2>
      <a:accent1>
        <a:srgbClr val="FF000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</TotalTime>
  <Words>83</Words>
  <Application>Microsoft Office PowerPoint</Application>
  <PresentationFormat>Widescreen</PresentationFormat>
  <Paragraphs>46</Paragraphs>
  <Slides>46</Slides>
  <Notes>0</Notes>
  <HiddenSlides>0</HiddenSlides>
  <MMClips>44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Andika</vt:lpstr>
      <vt:lpstr>Arial</vt:lpstr>
      <vt:lpstr>Century Gothic</vt:lpstr>
      <vt:lpstr>Comic Sans MS</vt:lpstr>
      <vt:lpstr>Wingdings 3</vt:lpstr>
      <vt:lpstr>Ion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Nisma’ u Nitgħallem:  L-Iskola  (L-Ewwel Pass)</dc:title>
  <dc:creator>Josette Baldacchino</dc:creator>
  <cp:lastModifiedBy>Paul Gatt</cp:lastModifiedBy>
  <cp:revision>31</cp:revision>
  <dcterms:created xsi:type="dcterms:W3CDTF">2020-12-09T09:13:12Z</dcterms:created>
  <dcterms:modified xsi:type="dcterms:W3CDTF">2021-01-12T08:45:20Z</dcterms:modified>
</cp:coreProperties>
</file>