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63" r:id="rId4"/>
    <p:sldId id="27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1066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5CD2C-AB9E-4122-B6C4-2E12FE52C6DA}" type="datetimeFigureOut">
              <a:rPr lang="mt-MT" smtClean="0"/>
              <a:t>11/02/2019</a:t>
            </a:fld>
            <a:endParaRPr lang="mt-M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6C26E-1FB1-47B4-9C25-E8B5937C89ED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41468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715C9-284C-4F44-AFC0-D61ACBFB90D3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AA6BA-E775-4AC0-B7E0-00FF9B857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9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67659-5F8F-48F3-A086-389291E106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80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088008E-7C09-4BCC-90B6-39DC0DF3DE2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0684A68-BEC9-428A-A6FC-B25CA3376C69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3523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008E-7C09-4BCC-90B6-39DC0DF3DE2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4A68-BEC9-428A-A6FC-B25CA3376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1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008E-7C09-4BCC-90B6-39DC0DF3DE2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4A68-BEC9-428A-A6FC-B25CA3376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8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008E-7C09-4BCC-90B6-39DC0DF3DE2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4A68-BEC9-428A-A6FC-B25CA3376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1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88008E-7C09-4BCC-90B6-39DC0DF3DE2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684A68-BEC9-428A-A6FC-B25CA3376C6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38573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008E-7C09-4BCC-90B6-39DC0DF3DE2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4A68-BEC9-428A-A6FC-B25CA3376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5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008E-7C09-4BCC-90B6-39DC0DF3DE2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4A68-BEC9-428A-A6FC-B25CA3376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5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008E-7C09-4BCC-90B6-39DC0DF3DE2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4A68-BEC9-428A-A6FC-B25CA3376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008E-7C09-4BCC-90B6-39DC0DF3DE2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84A68-BEC9-428A-A6FC-B25CA3376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88008E-7C09-4BCC-90B6-39DC0DF3DE2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684A68-BEC9-428A-A6FC-B25CA3376C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293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88008E-7C09-4BCC-90B6-39DC0DF3DE2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684A68-BEC9-428A-A6FC-B25CA3376C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874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088008E-7C09-4BCC-90B6-39DC0DF3DE25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0684A68-BEC9-428A-A6FC-B25CA3376C6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442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5" y="1129005"/>
            <a:ext cx="8361229" cy="2098226"/>
          </a:xfrm>
        </p:spPr>
        <p:txBody>
          <a:bodyPr/>
          <a:lstStyle/>
          <a:p>
            <a:r>
              <a:rPr lang="mt-MT" dirty="0" smtClean="0"/>
              <a:t/>
            </a:r>
            <a:br>
              <a:rPr lang="mt-MT" dirty="0" smtClean="0"/>
            </a:br>
            <a:r>
              <a:rPr lang="mt-MT" dirty="0" smtClean="0"/>
              <a:t/>
            </a:r>
            <a:br>
              <a:rPr lang="mt-MT" dirty="0" smtClean="0"/>
            </a:br>
            <a:r>
              <a:rPr lang="mt-MT" dirty="0" smtClean="0"/>
              <a:t>‘Jien ma naħdimx’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9756" y="3656828"/>
            <a:ext cx="6831673" cy="1086237"/>
          </a:xfrm>
        </p:spPr>
        <p:txBody>
          <a:bodyPr>
            <a:normAutofit fontScale="62500" lnSpcReduction="20000"/>
          </a:bodyPr>
          <a:lstStyle/>
          <a:p>
            <a:endParaRPr lang="mt-MT" dirty="0"/>
          </a:p>
          <a:p>
            <a:r>
              <a:rPr lang="mt-MT" sz="3600" dirty="0" smtClean="0"/>
              <a:t>IT-TIELET SENA – ROTTA 1</a:t>
            </a:r>
          </a:p>
          <a:p>
            <a:r>
              <a:rPr lang="mt-MT" dirty="0" smtClean="0"/>
              <a:t/>
            </a:r>
            <a:br>
              <a:rPr lang="mt-MT" dirty="0" smtClean="0"/>
            </a:br>
            <a:r>
              <a:rPr lang="mt-MT" dirty="0" smtClean="0"/>
              <a:t>Alexia Saliba &amp; Miriana Curmi</a:t>
            </a:r>
            <a:endParaRPr lang="en-US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9781429" y="4761845"/>
            <a:ext cx="1073426" cy="821634"/>
          </a:xfrm>
          <a:prstGeom prst="actionButtonForwardNex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2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t-MT" dirty="0" smtClean="0"/>
              <a:t>Prosit ... Risposta Tajba!</a:t>
            </a:r>
            <a:endParaRPr lang="en-US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0574099" y="5726642"/>
            <a:ext cx="1073426" cy="82163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result for smile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478" y="2282179"/>
            <a:ext cx="2911394" cy="309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112" y="2036528"/>
            <a:ext cx="2632281" cy="369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1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6789" y="956711"/>
            <a:ext cx="9876311" cy="1106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t-MT" sz="4000" dirty="0" smtClean="0"/>
              <a:t>5. Għall-mara </a:t>
            </a:r>
            <a:r>
              <a:rPr lang="mt-MT" sz="4000" dirty="0"/>
              <a:t>tad-dar, l-importanti li:</a:t>
            </a:r>
            <a:endParaRPr lang="mt-MT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45969" y="2924869"/>
            <a:ext cx="69408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000" dirty="0" smtClean="0"/>
              <a:t>a) Il</a:t>
            </a:r>
            <a:r>
              <a:rPr lang="mt-MT" sz="3200" dirty="0" smtClean="0"/>
              <a:t>-familja tkun kuntenta fid-dar.</a:t>
            </a:r>
          </a:p>
          <a:p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1145968" y="4275209"/>
            <a:ext cx="8590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000" dirty="0" smtClean="0"/>
              <a:t>b) </a:t>
            </a:r>
            <a:r>
              <a:rPr lang="mt-MT" sz="3200" dirty="0" smtClean="0"/>
              <a:t>Ir-raġel iġibilha l-paga fl-aħħar tax-xahar.</a:t>
            </a:r>
          </a:p>
        </p:txBody>
      </p:sp>
      <p:pic>
        <p:nvPicPr>
          <p:cNvPr id="1028" name="Picture 4" descr="Image result for wrong answ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78" y="3968292"/>
            <a:ext cx="1585034" cy="158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orrect answ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954" y="2063487"/>
            <a:ext cx="1162681" cy="133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10574099" y="5726642"/>
            <a:ext cx="1073426" cy="82163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4887" y="5769394"/>
            <a:ext cx="1073426" cy="82163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58516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ensor 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867" y="1663575"/>
            <a:ext cx="9601200" cy="1485900"/>
          </a:xfrm>
        </p:spPr>
        <p:txBody>
          <a:bodyPr>
            <a:normAutofit/>
          </a:bodyPr>
          <a:lstStyle/>
          <a:p>
            <a:r>
              <a:rPr lang="mt-MT" dirty="0" smtClean="0"/>
              <a:t>X’taħseb li hu l-messaġġ li trid twassal din il-kanzunetta</a:t>
            </a:r>
            <a:r>
              <a:rPr lang="mt-MT" smtClean="0"/>
              <a:t>? </a:t>
            </a:r>
            <a:r>
              <a:rPr lang="mt-MT" smtClean="0"/>
              <a:t>Iddiskuti.</a:t>
            </a:r>
            <a:endParaRPr lang="en-US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0574099" y="5726642"/>
            <a:ext cx="1073426" cy="82163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834887" y="5769394"/>
            <a:ext cx="1073426" cy="82163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240" y="3460955"/>
            <a:ext cx="2583271" cy="258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2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t-MT" sz="5400" b="1" dirty="0" smtClean="0"/>
              <a:t>Tmiem</a:t>
            </a:r>
            <a:endParaRPr lang="en-US" sz="54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04408" y="6874043"/>
            <a:ext cx="8513952" cy="641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mt-MT" sz="3600" b="1" dirty="0" smtClean="0">
                <a:solidFill>
                  <a:schemeClr val="tx1"/>
                </a:solidFill>
              </a:rPr>
              <a:t>Alexia Saliba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84734" y="6846605"/>
            <a:ext cx="735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3600" b="1" dirty="0" smtClean="0"/>
              <a:t>malti.skola.edu.mt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54906" y="6858000"/>
            <a:ext cx="4395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Miriana</a:t>
            </a:r>
            <a:r>
              <a:rPr lang="en-US" sz="3600" b="1" dirty="0"/>
              <a:t> </a:t>
            </a:r>
            <a:r>
              <a:rPr lang="en-US" sz="3600" b="1" dirty="0" err="1" smtClean="0"/>
              <a:t>Curmi</a:t>
            </a:r>
            <a:endParaRPr lang="en-US" sz="3600" b="1" dirty="0"/>
          </a:p>
        </p:txBody>
      </p:sp>
      <p:sp>
        <p:nvSpPr>
          <p:cNvPr id="10" name="Action Button: Forward or Next 9">
            <a:hlinkClick r:id="" action="ppaction://hlinkshowjump?jump=endshow" highlightClick="1"/>
          </p:cNvPr>
          <p:cNvSpPr/>
          <p:nvPr/>
        </p:nvSpPr>
        <p:spPr>
          <a:xfrm>
            <a:off x="10831274" y="5864118"/>
            <a:ext cx="1073426" cy="82163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834887" y="5769394"/>
            <a:ext cx="1073426" cy="82163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55966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00208 -1.095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5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7.40741E-7 L 0.00013 -1.09375 " pathEditMode="relative" rAng="0" ptsTypes="AA">
                                      <p:cBhvr>
                                        <p:cTn id="9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00182 -0.40764 " pathEditMode="relative" rAng="0" ptsTypes="AA">
                                      <p:cBhvr>
                                        <p:cTn id="12" dur="3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4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dirty="0"/>
              <a:t>Il-Kisba tal-Ħila - Smigħ</a:t>
            </a:r>
            <a:br>
              <a:rPr lang="mt-MT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mt-MT" sz="3200" dirty="0" smtClean="0"/>
              <a:t>11) </a:t>
            </a:r>
            <a:r>
              <a:rPr lang="en-US" sz="3200" dirty="0" err="1" smtClean="0"/>
              <a:t>Insegwi</a:t>
            </a:r>
            <a:r>
              <a:rPr lang="en-US" sz="3200" dirty="0"/>
              <a:t>, </a:t>
            </a:r>
            <a:r>
              <a:rPr lang="en-US" sz="3200" dirty="0" err="1"/>
              <a:t>nifhem</a:t>
            </a:r>
            <a:r>
              <a:rPr lang="en-US" sz="3200" dirty="0"/>
              <a:t>, </a:t>
            </a:r>
            <a:r>
              <a:rPr lang="en-US" sz="3200" dirty="0" err="1"/>
              <a:t>nislet</a:t>
            </a:r>
            <a:r>
              <a:rPr lang="en-US" sz="3200" dirty="0"/>
              <a:t> u </a:t>
            </a:r>
            <a:r>
              <a:rPr lang="en-US" sz="3200" dirty="0" err="1"/>
              <a:t>nimmemorizza</a:t>
            </a:r>
            <a:r>
              <a:rPr lang="en-US" sz="3200" dirty="0"/>
              <a:t> </a:t>
            </a:r>
            <a:r>
              <a:rPr lang="en-US" sz="3200" dirty="0" err="1"/>
              <a:t>dettalji</a:t>
            </a:r>
            <a:r>
              <a:rPr lang="en-US" sz="3200" dirty="0"/>
              <a:t> </a:t>
            </a:r>
            <a:r>
              <a:rPr lang="en-US" sz="3200" dirty="0" err="1"/>
              <a:t>importanti</a:t>
            </a:r>
            <a:r>
              <a:rPr lang="en-US" sz="3200" dirty="0"/>
              <a:t> </a:t>
            </a:r>
            <a:r>
              <a:rPr lang="en-US" sz="3200" dirty="0" err="1"/>
              <a:t>filwaqt</a:t>
            </a:r>
            <a:r>
              <a:rPr lang="en-US" sz="3200" dirty="0"/>
              <a:t> li </a:t>
            </a:r>
            <a:r>
              <a:rPr lang="en-US" sz="3200" dirty="0" err="1"/>
              <a:t>nevalwa</a:t>
            </a:r>
            <a:r>
              <a:rPr lang="en-US" sz="3200" dirty="0"/>
              <a:t> u </a:t>
            </a:r>
            <a:r>
              <a:rPr lang="en-US" sz="3200" dirty="0" err="1"/>
              <a:t>ninterpreta</a:t>
            </a:r>
            <a:r>
              <a:rPr lang="en-US" sz="3200" dirty="0"/>
              <a:t> fi </a:t>
            </a:r>
            <a:r>
              <a:rPr lang="en-US" sz="3200" dirty="0" err="1"/>
              <a:t>kliemi</a:t>
            </a:r>
            <a:r>
              <a:rPr lang="en-US" sz="3200" dirty="0"/>
              <a:t> </a:t>
            </a:r>
            <a:r>
              <a:rPr lang="mt-MT" sz="3200" dirty="0" smtClean="0"/>
              <a:t>kanzunetti</a:t>
            </a:r>
            <a:r>
              <a:rPr lang="en-US" sz="3200" dirty="0" smtClean="0"/>
              <a:t> </a:t>
            </a:r>
            <a:r>
              <a:rPr lang="en-US" sz="3200" dirty="0"/>
              <a:t>ta' </a:t>
            </a:r>
            <a:r>
              <a:rPr lang="en-US" sz="3200" dirty="0" err="1"/>
              <a:t>ġeneri</a:t>
            </a:r>
            <a:r>
              <a:rPr lang="en-US" sz="3200" dirty="0"/>
              <a:t> </a:t>
            </a:r>
            <a:r>
              <a:rPr lang="en-US" sz="3200" dirty="0" err="1" smtClean="0"/>
              <a:t>differenti</a:t>
            </a:r>
            <a:r>
              <a:rPr lang="mt-MT" sz="3200" dirty="0" smtClean="0"/>
              <a:t>.</a:t>
            </a:r>
            <a:endParaRPr lang="en-US" sz="3200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0712172" y="5769394"/>
            <a:ext cx="1073426" cy="82163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834887" y="5769394"/>
            <a:ext cx="1073426" cy="82163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0273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t-MT" sz="4000" smtClean="0"/>
              <a:t>Istruzzjonijiet</a:t>
            </a:r>
            <a:r>
              <a:rPr lang="mt-MT" sz="4000" dirty="0"/>
              <a:t/>
            </a:r>
            <a:br>
              <a:rPr lang="mt-MT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mt-MT" sz="3000" dirty="0" smtClean="0"/>
          </a:p>
          <a:p>
            <a:pPr marL="0" indent="0" algn="ctr">
              <a:buNone/>
            </a:pPr>
            <a:endParaRPr lang="mt-MT" sz="3000" dirty="0"/>
          </a:p>
          <a:p>
            <a:pPr marL="0" indent="0" algn="ctr">
              <a:lnSpc>
                <a:spcPct val="200000"/>
              </a:lnSpc>
              <a:buNone/>
            </a:pPr>
            <a:r>
              <a:rPr lang="mt-MT" sz="3200" dirty="0" smtClean="0"/>
              <a:t>Ħu xi noti waqt li qed tisma’ din il-kanzunetta </a:t>
            </a:r>
            <a:br>
              <a:rPr lang="mt-MT" sz="3200" dirty="0" smtClean="0"/>
            </a:br>
            <a:r>
              <a:rPr lang="mt-MT" sz="3200" dirty="0" smtClean="0"/>
              <a:t>u wara wieġeb il-mistoqsijiet.</a:t>
            </a:r>
            <a:endParaRPr lang="en-US" sz="3200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0712172" y="5769394"/>
            <a:ext cx="1073426" cy="82163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834887" y="5769394"/>
            <a:ext cx="1073426" cy="82163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00055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10157254" cy="1485900"/>
          </a:xfrm>
        </p:spPr>
        <p:txBody>
          <a:bodyPr/>
          <a:lstStyle/>
          <a:p>
            <a:r>
              <a:rPr lang="mt-MT" dirty="0" smtClean="0"/>
              <a:t>‘</a:t>
            </a:r>
            <a:r>
              <a:rPr lang="mt-MT" b="1" dirty="0" smtClean="0"/>
              <a:t>Jien Ma Naħdimx’ ta’ Karen Debattista</a:t>
            </a:r>
            <a:endParaRPr lang="en-US" b="1" dirty="0"/>
          </a:p>
        </p:txBody>
      </p:sp>
      <p:pic>
        <p:nvPicPr>
          <p:cNvPr id="5" name="Jien ma Nahdimx_Qasir-Karen Debattista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05100" y="2286000"/>
            <a:ext cx="6934200" cy="3581400"/>
          </a:xfrm>
        </p:spPr>
      </p:pic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0712172" y="5769394"/>
            <a:ext cx="1073426" cy="82163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34887" y="5769394"/>
            <a:ext cx="1073426" cy="82163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427115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38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mother doing bed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4" r="15633"/>
          <a:stretch/>
        </p:blipFill>
        <p:spPr bwMode="auto">
          <a:xfrm>
            <a:off x="5275225" y="2586889"/>
            <a:ext cx="4829752" cy="357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788" y="828217"/>
            <a:ext cx="11314612" cy="1475596"/>
          </a:xfrm>
        </p:spPr>
        <p:txBody>
          <a:bodyPr>
            <a:noAutofit/>
          </a:bodyPr>
          <a:lstStyle/>
          <a:p>
            <a:pPr marL="712788" indent="-712788">
              <a:buNone/>
            </a:pPr>
            <a:r>
              <a:rPr lang="mt-MT" sz="4800" dirty="0" smtClean="0"/>
              <a:t>1. Il-kantanta qed tfittex li jkollha xogħol u karriera.                             </a:t>
            </a:r>
            <a:r>
              <a:rPr lang="mt-MT" sz="4400" dirty="0" smtClean="0"/>
              <a:t/>
            </a:r>
            <a:br>
              <a:rPr lang="mt-MT" sz="4400" dirty="0" smtClean="0"/>
            </a:br>
            <a:r>
              <a:rPr lang="mt-MT" sz="4400" dirty="0" smtClean="0"/>
              <a:t>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mt-MT" sz="4400" dirty="0" smtClean="0"/>
              <a:t>                                                                                                                  </a:t>
            </a:r>
            <a:endParaRPr lang="mt-MT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778532" y="4267294"/>
            <a:ext cx="1522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4000" b="1" dirty="0" smtClean="0"/>
              <a:t>Falz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69249" y="3253726"/>
            <a:ext cx="1510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4000" b="1" dirty="0" smtClean="0"/>
              <a:t>Veru </a:t>
            </a:r>
            <a:endParaRPr lang="en-US" sz="4000" b="1" dirty="0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10712172" y="5769394"/>
            <a:ext cx="1073426" cy="82163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69250" y="3257780"/>
            <a:ext cx="1510406" cy="707886"/>
          </a:xfrm>
          <a:prstGeom prst="rect">
            <a:avLst/>
          </a:prstGeom>
          <a:solidFill>
            <a:srgbClr val="FF2525"/>
          </a:solidFill>
        </p:spPr>
        <p:txBody>
          <a:bodyPr wrap="square" rtlCol="0">
            <a:spAutoFit/>
          </a:bodyPr>
          <a:lstStyle/>
          <a:p>
            <a:r>
              <a:rPr lang="mt-MT" sz="4000" b="1" dirty="0" smtClean="0"/>
              <a:t>Veru 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73891" y="4267294"/>
            <a:ext cx="1522282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mt-MT" sz="4000" b="1" dirty="0" smtClean="0"/>
              <a:t>Falz</a:t>
            </a:r>
            <a:endParaRPr lang="en-US" sz="4000" b="1" dirty="0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834887" y="5769394"/>
            <a:ext cx="1073426" cy="82163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92229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721" y="672203"/>
            <a:ext cx="11318895" cy="1106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t-MT" sz="4000" dirty="0"/>
              <a:t>2. Għaliex </a:t>
            </a:r>
            <a:r>
              <a:rPr lang="mt-MT" sz="4000" dirty="0" smtClean="0"/>
              <a:t>il-mara </a:t>
            </a:r>
            <a:r>
              <a:rPr lang="mt-MT" sz="4000" dirty="0"/>
              <a:t>ma taħdimx?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1166" y="4566038"/>
            <a:ext cx="5355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000" dirty="0" smtClean="0"/>
              <a:t>b) </a:t>
            </a:r>
            <a:r>
              <a:rPr lang="mt-MT" sz="3000" smtClean="0"/>
              <a:t>Għax </a:t>
            </a:r>
            <a:r>
              <a:rPr lang="mt-MT" sz="3000" smtClean="0"/>
              <a:t>sinjura.</a:t>
            </a:r>
            <a:endParaRPr lang="en-US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1031166" y="2966361"/>
            <a:ext cx="443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3000" dirty="0" smtClean="0"/>
              <a:t>a) Għax hi </a:t>
            </a:r>
            <a:r>
              <a:rPr lang="mt-MT" sz="3000" smtClean="0"/>
              <a:t>mara </a:t>
            </a:r>
            <a:r>
              <a:rPr lang="mt-MT" sz="3000" smtClean="0"/>
              <a:t>tad-dar.</a:t>
            </a:r>
            <a:endParaRPr lang="en-US" sz="3000" dirty="0"/>
          </a:p>
        </p:txBody>
      </p:sp>
      <p:pic>
        <p:nvPicPr>
          <p:cNvPr id="1026" name="Picture 2" descr="Image result for good symb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981" y="4140743"/>
            <a:ext cx="1836575" cy="146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umbs Up Ic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079" y="2458191"/>
            <a:ext cx="1901870" cy="142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10574099" y="5726642"/>
            <a:ext cx="1073426" cy="82163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result for mother with childre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" r="17731"/>
          <a:stretch/>
        </p:blipFill>
        <p:spPr bwMode="auto">
          <a:xfrm>
            <a:off x="7333949" y="2181185"/>
            <a:ext cx="4476997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834887" y="5769394"/>
            <a:ext cx="1073426" cy="82163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62980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925" y="877618"/>
            <a:ext cx="10515600" cy="5465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t-MT" sz="4000" dirty="0" smtClean="0"/>
              <a:t>3</a:t>
            </a:r>
            <a:r>
              <a:rPr lang="mt-MT" sz="3500" dirty="0" smtClean="0"/>
              <a:t>. Għal </a:t>
            </a:r>
            <a:r>
              <a:rPr lang="mt-MT" sz="3500" dirty="0"/>
              <a:t>min tirreferi </a:t>
            </a:r>
            <a:r>
              <a:rPr lang="mt-MT" sz="3500" dirty="0" smtClean="0"/>
              <a:t>d-diska meta tgħid:</a:t>
            </a:r>
          </a:p>
          <a:p>
            <a:pPr marL="0" indent="0" algn="ctr">
              <a:buNone/>
            </a:pPr>
            <a:r>
              <a:rPr lang="mt-MT" sz="3500" dirty="0" smtClean="0"/>
              <a:t>“jien </a:t>
            </a:r>
            <a:r>
              <a:rPr lang="mt-MT" sz="3500" dirty="0"/>
              <a:t>ngħix għalik u għaż-żgħar”?</a:t>
            </a:r>
            <a:endParaRPr lang="en-US" sz="3500" dirty="0"/>
          </a:p>
        </p:txBody>
      </p:sp>
      <p:sp>
        <p:nvSpPr>
          <p:cNvPr id="4" name="TextBox 3"/>
          <p:cNvSpPr txBox="1"/>
          <p:nvPr/>
        </p:nvSpPr>
        <p:spPr>
          <a:xfrm>
            <a:off x="1131926" y="2784667"/>
            <a:ext cx="6486901" cy="553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mt-MT" sz="3000" dirty="0" smtClean="0"/>
              <a:t>a) Għall-annimali u </a:t>
            </a:r>
            <a:r>
              <a:rPr lang="mt-MT" sz="3000" smtClean="0"/>
              <a:t>l-friegħ </a:t>
            </a:r>
            <a:r>
              <a:rPr lang="mt-MT" sz="3000" smtClean="0"/>
              <a:t>tagħhom.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1131926" y="4437396"/>
            <a:ext cx="4499075" cy="553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mt-MT" sz="3000" dirty="0" smtClean="0"/>
              <a:t>b) Għar-raġel </a:t>
            </a:r>
            <a:r>
              <a:rPr lang="mt-MT" sz="3000" smtClean="0"/>
              <a:t>u </a:t>
            </a:r>
            <a:r>
              <a:rPr lang="mt-MT" sz="3000" smtClean="0"/>
              <a:t>għat-tfal.</a:t>
            </a:r>
            <a:endParaRPr lang="en-US" sz="3000" dirty="0"/>
          </a:p>
        </p:txBody>
      </p:sp>
      <p:sp>
        <p:nvSpPr>
          <p:cNvPr id="10" name="TextBox 9"/>
          <p:cNvSpPr txBox="1"/>
          <p:nvPr/>
        </p:nvSpPr>
        <p:spPr>
          <a:xfrm>
            <a:off x="1131927" y="2783174"/>
            <a:ext cx="6486900" cy="55399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mt-MT" sz="3000" dirty="0" smtClean="0"/>
              <a:t>a) Għall-annimali u </a:t>
            </a:r>
            <a:r>
              <a:rPr lang="mt-MT" sz="3000" smtClean="0"/>
              <a:t>l-friegħ </a:t>
            </a:r>
            <a:r>
              <a:rPr lang="mt-MT" sz="3000" smtClean="0"/>
              <a:t>tagħhom.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131925" y="4441862"/>
            <a:ext cx="4499076" cy="55399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mt-MT" sz="3000" dirty="0" smtClean="0"/>
              <a:t>b) Għar-raġel </a:t>
            </a:r>
            <a:r>
              <a:rPr lang="mt-MT" sz="3000" smtClean="0"/>
              <a:t>u </a:t>
            </a:r>
            <a:r>
              <a:rPr lang="mt-MT" sz="3000" smtClean="0"/>
              <a:t>għat-tfal.</a:t>
            </a:r>
            <a:endParaRPr lang="en-US" sz="3000" dirty="0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11092570" y="6003641"/>
            <a:ext cx="1073426" cy="82163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31925" y="5845265"/>
            <a:ext cx="6990483" cy="553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mt-MT" sz="3000" dirty="0" smtClean="0"/>
              <a:t>ċ) Għall-imgħallem u </a:t>
            </a:r>
            <a:r>
              <a:rPr lang="mt-MT" sz="3000" smtClean="0"/>
              <a:t>l-impjegati </a:t>
            </a:r>
            <a:r>
              <a:rPr lang="mt-MT" sz="3000" smtClean="0"/>
              <a:t>tiegħu.</a:t>
            </a:r>
            <a:endParaRPr lang="en-US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1131925" y="5870289"/>
            <a:ext cx="6990482" cy="55399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mt-MT" sz="3000" dirty="0"/>
              <a:t>ċ</a:t>
            </a:r>
            <a:r>
              <a:rPr lang="mt-MT" sz="3000" dirty="0" smtClean="0"/>
              <a:t>) Għall-imgħallem u </a:t>
            </a:r>
            <a:r>
              <a:rPr lang="mt-MT" sz="3000" smtClean="0"/>
              <a:t>l-impjegati </a:t>
            </a:r>
            <a:r>
              <a:rPr lang="mt-MT" sz="3000" smtClean="0"/>
              <a:t>tiegħu.</a:t>
            </a:r>
            <a:endParaRPr lang="en-US" sz="3000" dirty="0"/>
          </a:p>
        </p:txBody>
      </p:sp>
      <p:pic>
        <p:nvPicPr>
          <p:cNvPr id="3074" name="Picture 2" descr="Image result for mother with husband and children on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327" y="3302531"/>
            <a:ext cx="4499669" cy="253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0" y="6036366"/>
            <a:ext cx="1073426" cy="82163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18473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5060" y="3694502"/>
            <a:ext cx="4488745" cy="7706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mt-MT" sz="4000" dirty="0" smtClean="0">
                <a:solidFill>
                  <a:schemeClr val="tx1"/>
                </a:solidFill>
              </a:rPr>
              <a:t>a) xogħol wieħed.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403613" y="3722410"/>
            <a:ext cx="3854195" cy="62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mt-MT" sz="4000" dirty="0" smtClean="0"/>
              <a:t>b) elf xogħol.</a:t>
            </a:r>
            <a:endParaRPr lang="en-US" sz="4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08802" y="910409"/>
            <a:ext cx="10446944" cy="1357777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628650">
              <a:buNone/>
            </a:pPr>
            <a:r>
              <a:rPr lang="mt-MT" sz="4000" dirty="0" smtClean="0"/>
              <a:t>4. Għalkemm </a:t>
            </a:r>
            <a:r>
              <a:rPr lang="mt-MT" sz="4000" dirty="0"/>
              <a:t>ma taħdimx, </a:t>
            </a:r>
            <a:r>
              <a:rPr lang="mt-MT" sz="4000" dirty="0" smtClean="0"/>
              <a:t>fil-kanzunetta tistqarr li għandha ...</a:t>
            </a:r>
            <a:endParaRPr lang="en-US" sz="4000" dirty="0"/>
          </a:p>
        </p:txBody>
      </p:sp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935678" y="3618144"/>
            <a:ext cx="4583875" cy="9233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6" name="Rounded Rectangle 5">
            <a:hlinkClick r:id="rId3" action="ppaction://hlinksldjump"/>
          </p:cNvPr>
          <p:cNvSpPr/>
          <p:nvPr/>
        </p:nvSpPr>
        <p:spPr>
          <a:xfrm>
            <a:off x="6923187" y="3623250"/>
            <a:ext cx="4144616" cy="9233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34887" y="5769394"/>
            <a:ext cx="1073426" cy="82163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32607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t-MT" dirty="0" smtClean="0"/>
              <a:t>Erġa’ pprova...</a:t>
            </a:r>
            <a:endParaRPr lang="en-US" dirty="0"/>
          </a:p>
        </p:txBody>
      </p:sp>
      <p:pic>
        <p:nvPicPr>
          <p:cNvPr id="3074" name="Picture 2" descr="Image result for smile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58" y="2028539"/>
            <a:ext cx="4068215" cy="406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ction Button: Return 3">
            <a:hlinkClick r:id="" action="ppaction://hlinkshowjump?jump=lastslideviewed" highlightClick="1"/>
          </p:cNvPr>
          <p:cNvSpPr/>
          <p:nvPr/>
        </p:nvSpPr>
        <p:spPr>
          <a:xfrm>
            <a:off x="10592790" y="5871123"/>
            <a:ext cx="1341911" cy="76124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8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487</TotalTime>
  <Words>215</Words>
  <Application>Microsoft Office PowerPoint</Application>
  <PresentationFormat>Widescreen</PresentationFormat>
  <Paragraphs>43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Franklin Gothic Book</vt:lpstr>
      <vt:lpstr>Tw Cen MT</vt:lpstr>
      <vt:lpstr>Crop</vt:lpstr>
      <vt:lpstr>  ‘Jien ma naħdimx’</vt:lpstr>
      <vt:lpstr>Il-Kisba tal-Ħila - Smigħ </vt:lpstr>
      <vt:lpstr>Istruzzjonijiet </vt:lpstr>
      <vt:lpstr>‘Jien Ma Naħdimx’ ta’ Karen Debattista</vt:lpstr>
      <vt:lpstr>PowerPoint Presentation</vt:lpstr>
      <vt:lpstr>PowerPoint Presentation</vt:lpstr>
      <vt:lpstr>PowerPoint Presentation</vt:lpstr>
      <vt:lpstr>PowerPoint Presentation</vt:lpstr>
      <vt:lpstr>Erġa’ pprova...</vt:lpstr>
      <vt:lpstr>Prosit ... Risposta Tajba!</vt:lpstr>
      <vt:lpstr>PowerPoint Presentation</vt:lpstr>
      <vt:lpstr>X’taħseb li hu l-messaġġ li trid twassal din il-kanzunetta? Iddiskuti.</vt:lpstr>
      <vt:lpstr>Tmiem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Alexia Saliba</dc:creator>
  <cp:lastModifiedBy>Paul Gatt</cp:lastModifiedBy>
  <cp:revision>38</cp:revision>
  <cp:lastPrinted>2019-01-17T11:10:04Z</cp:lastPrinted>
  <dcterms:created xsi:type="dcterms:W3CDTF">2018-12-17T10:23:12Z</dcterms:created>
  <dcterms:modified xsi:type="dcterms:W3CDTF">2019-02-11T09:25:47Z</dcterms:modified>
</cp:coreProperties>
</file>