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6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9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9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8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3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7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AA7E-8326-4693-A94E-87A33E426620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E1BC-6CD9-4962-9ACA-8B20D73F3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987" y="264487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L-h fin-nofs tal-kelma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1798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Xi eżempji: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987" y="2094271"/>
            <a:ext cx="11552904" cy="1198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Il-kelb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il-mitluf 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deher 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fil-Marsa.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20" y="3562507"/>
            <a:ext cx="2912408" cy="32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1798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Xi eżempji: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987" y="2094271"/>
            <a:ext cx="11651226" cy="1198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It-tifel 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fehem 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kollox mill-ewwel.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57" y="3345076"/>
            <a:ext cx="3006169" cy="35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1798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Xi eżempji: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987" y="2094271"/>
            <a:ext cx="9842090" cy="1198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Il-ġiżirana kienet tad-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deheb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69" y="3632251"/>
            <a:ext cx="38195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1798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Xi eżempji: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7986" y="2130641"/>
            <a:ext cx="11828207" cy="11622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Is-sajf jibda fix-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xahar 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ta’ Ġunju.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85" y="3748545"/>
            <a:ext cx="2767786" cy="27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1798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Xi eżempji: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2449" y="2192594"/>
            <a:ext cx="9802764" cy="933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Kellu wġigħ kbir fid-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dahar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13" y="3564769"/>
            <a:ext cx="3209635" cy="31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1798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Xi eżempji: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3471" y="5987845"/>
            <a:ext cx="835742" cy="678426"/>
          </a:xfrm>
          <a:prstGeom prst="actionButtonForwardNex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784" y="1364241"/>
            <a:ext cx="11079331" cy="1750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Fil-kunċert ħadu </a:t>
            </a:r>
            <a:r>
              <a:rPr lang="mt-MT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sehem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ħafna kantanti.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3"/>
          <a:stretch/>
        </p:blipFill>
        <p:spPr>
          <a:xfrm>
            <a:off x="3588774" y="3529191"/>
            <a:ext cx="4670323" cy="33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987" y="2644878"/>
            <a:ext cx="9144000" cy="1042066"/>
          </a:xfrm>
          <a:solidFill>
            <a:schemeClr val="bg1"/>
          </a:solidFill>
        </p:spPr>
        <p:txBody>
          <a:bodyPr/>
          <a:lstStyle/>
          <a:p>
            <a:r>
              <a:rPr lang="mt-MT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lang="mt-MT" smtClean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alti.skola.edu.mt</a:t>
            </a:r>
            <a:endParaRPr lang="en-GB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Andika</vt:lpstr>
      <vt:lpstr>Arial</vt:lpstr>
      <vt:lpstr>Calibri</vt:lpstr>
      <vt:lpstr>Calibri Light</vt:lpstr>
      <vt:lpstr>Office Theme</vt:lpstr>
      <vt:lpstr>L-h fin-nofs tal-kelma</vt:lpstr>
      <vt:lpstr>Xi eżempji:</vt:lpstr>
      <vt:lpstr>Xi eżempji:</vt:lpstr>
      <vt:lpstr>Xi eżempji:</vt:lpstr>
      <vt:lpstr>Xi eżempji:</vt:lpstr>
      <vt:lpstr>Xi eżempji:</vt:lpstr>
      <vt:lpstr>Xi eżempji:</vt:lpstr>
      <vt:lpstr>malti.skola.edu.mt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L-h fin-nofs tal-kelma</dc:title>
  <dc:creator>|Josette Baldacchino</dc:creator>
  <cp:lastModifiedBy>|Josette Baldacchino</cp:lastModifiedBy>
  <cp:revision>9</cp:revision>
  <dcterms:created xsi:type="dcterms:W3CDTF">2019-01-16T11:10:52Z</dcterms:created>
  <dcterms:modified xsi:type="dcterms:W3CDTF">2019-01-18T08:08:18Z</dcterms:modified>
</cp:coreProperties>
</file>