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CCCC"/>
    <a:srgbClr val="A5F193"/>
    <a:srgbClr val="195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06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5000">
              <a:srgbClr val="92D050"/>
            </a:gs>
            <a:gs pos="100000">
              <a:srgbClr val="19530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Fis-skiet</a:t>
            </a:r>
            <a:r>
              <a:rPr lang="mt-M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ta’ </a:t>
            </a:r>
            <a:r>
              <a:rPr lang="mt-MT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Carmel Calleja</a:t>
            </a:r>
            <a:endParaRPr lang="en-GB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47834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mt-MT" dirty="0" smtClean="0"/>
              <a:t> </a:t>
            </a:r>
            <a:r>
              <a:rPr lang="mt-MT" sz="3200" dirty="0" smtClean="0"/>
              <a:t>Hija poeżija ispirata min-natura. Il-poeta jsib l-ispirazzjoni </a:t>
            </a:r>
            <a:r>
              <a:rPr lang="mt-MT" sz="3200" smtClean="0"/>
              <a:t>tiegħu </a:t>
            </a:r>
            <a:r>
              <a:rPr lang="mt-MT" sz="3200" smtClean="0"/>
              <a:t>mis-skiet </a:t>
            </a:r>
            <a:r>
              <a:rPr lang="mt-MT" sz="3200" dirty="0" smtClean="0"/>
              <a:t>li jaqa</a:t>
            </a:r>
            <a:r>
              <a:rPr lang="mt-MT" sz="3200" smtClean="0"/>
              <a:t>’ </a:t>
            </a:r>
            <a:r>
              <a:rPr lang="mt-MT" sz="3200" smtClean="0"/>
              <a:t/>
            </a:r>
            <a:br>
              <a:rPr lang="mt-MT" sz="3200" smtClean="0"/>
            </a:br>
            <a:r>
              <a:rPr lang="mt-MT" sz="3200" smtClean="0"/>
              <a:t>fil-bajja </a:t>
            </a:r>
            <a:r>
              <a:rPr lang="mt-MT" sz="3200" dirty="0" smtClean="0"/>
              <a:t>xħin jidlam u jitilqu n-nies</a:t>
            </a:r>
            <a:r>
              <a:rPr lang="mt-MT" sz="3200" smtClean="0"/>
              <a:t>. </a:t>
            </a:r>
            <a:endParaRPr lang="mt-MT" sz="2400" dirty="0" smtClean="0"/>
          </a:p>
        </p:txBody>
      </p:sp>
      <p:pic>
        <p:nvPicPr>
          <p:cNvPr id="1026" name="Picture 2" descr="http://static.wixstatic.com/media/b0ad04_66216b8ea03848e58d1332517d374a7e.jpg_srz_980_662_85_22_0.50_1.20_0.00_jp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2" y="3352800"/>
            <a:ext cx="4752975" cy="320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mt-MT" sz="3200"/>
              <a:t>Il-poeta jidher bħlala osservatur li jara dak </a:t>
            </a:r>
            <a:r>
              <a:rPr lang="mt-MT" sz="3200"/>
              <a:t>li </a:t>
            </a:r>
            <a:r>
              <a:rPr lang="mt-MT" sz="3200"/>
              <a:t/>
            </a:r>
            <a:br>
              <a:rPr lang="mt-MT" sz="3200"/>
            </a:br>
            <a:r>
              <a:rPr lang="mt-MT" sz="3200" smtClean="0"/>
              <a:t>“</a:t>
            </a:r>
            <a:r>
              <a:rPr lang="mt-MT" sz="3200">
                <a:solidFill>
                  <a:srgbClr val="FFFF66"/>
                </a:solidFill>
              </a:rPr>
              <a:t>l-folla </a:t>
            </a:r>
            <a:r>
              <a:rPr lang="mt-MT" sz="3200" smtClean="0">
                <a:solidFill>
                  <a:srgbClr val="FFFF66"/>
                </a:solidFill>
              </a:rPr>
              <a:t>ordinarja</a:t>
            </a:r>
            <a:r>
              <a:rPr lang="mt-MT" sz="3200" smtClean="0"/>
              <a:t>” forsi </a:t>
            </a:r>
            <a:r>
              <a:rPr lang="mt-MT" sz="3200"/>
              <a:t>ma tapprezax </a:t>
            </a:r>
            <a:r>
              <a:rPr lang="mt-MT" sz="3200"/>
              <a:t>biżżejjed</a:t>
            </a:r>
            <a:r>
              <a:rPr lang="mt-MT" sz="3200" smtClean="0"/>
              <a:t>.</a:t>
            </a:r>
            <a:endParaRPr lang="mt-MT" sz="32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mt-M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Fis-skiet</a:t>
            </a:r>
            <a:r>
              <a:rPr lang="mt-M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ta’ </a:t>
            </a:r>
            <a:r>
              <a:rPr lang="mt-MT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Carmel Calleja</a:t>
            </a:r>
            <a:endParaRPr lang="en-GB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https://encrypted-tbn1.gstatic.com/images?q=tbn:ANd9GcT64H8iWwDUUGWFxLbr0ByHLTMorUvYflF0rTci4EKGZIHgWM1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280" y="3280155"/>
            <a:ext cx="4467520" cy="308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2667000"/>
            <a:ext cx="4419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3200" smtClean="0"/>
              <a:t>Permezz </a:t>
            </a:r>
            <a:r>
              <a:rPr lang="mt-MT" sz="3200"/>
              <a:t>ta’ </a:t>
            </a:r>
            <a:r>
              <a:rPr lang="mt-MT" sz="3200"/>
              <a:t>din </a:t>
            </a:r>
            <a:r>
              <a:rPr lang="mt-MT" sz="3200" smtClean="0"/>
              <a:t/>
            </a:r>
            <a:br>
              <a:rPr lang="mt-MT" sz="3200" smtClean="0"/>
            </a:br>
            <a:r>
              <a:rPr lang="mt-MT" sz="3200" smtClean="0"/>
              <a:t>il-poeżija </a:t>
            </a:r>
            <a:r>
              <a:rPr lang="mt-MT" sz="3200"/>
              <a:t>l-poeta qiegħed iwassal is-sens qawwi ta’ armonija riflessa </a:t>
            </a:r>
            <a:br>
              <a:rPr lang="mt-MT" sz="3200"/>
            </a:br>
            <a:r>
              <a:rPr lang="mt-MT" sz="3200"/>
              <a:t>fin-natura.  Dan jagħmlu billi jippreżenta </a:t>
            </a:r>
            <a:br>
              <a:rPr lang="mt-MT" sz="3200"/>
            </a:br>
            <a:r>
              <a:rPr lang="mt-MT" sz="3200"/>
              <a:t>lill-gawwija u lill- baħar  qishom żewġ maħbubin.</a:t>
            </a:r>
          </a:p>
          <a:p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9494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timalta.com/wp-content/uploads/2014/08/mt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26" y="0"/>
            <a:ext cx="91517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7837" y="1390977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mt-MT" sz="2800" smtClean="0">
                <a:solidFill>
                  <a:schemeClr val="bg2">
                    <a:lumMod val="50000"/>
                  </a:schemeClr>
                </a:solidFill>
              </a:rPr>
              <a:t>Is-sempliċità </a:t>
            </a:r>
            <a:r>
              <a:rPr lang="mt-MT" sz="2800">
                <a:solidFill>
                  <a:schemeClr val="bg2">
                    <a:lumMod val="50000"/>
                  </a:schemeClr>
                </a:solidFill>
              </a:rPr>
              <a:t>li biha hija miktuba din il-poeżija </a:t>
            </a:r>
            <a:r>
              <a:rPr lang="mt-MT" sz="2800">
                <a:solidFill>
                  <a:schemeClr val="bg2">
                    <a:lumMod val="50000"/>
                  </a:schemeClr>
                </a:solidFill>
              </a:rPr>
              <a:t>donnha </a:t>
            </a:r>
            <a:r>
              <a:rPr lang="mt-MT" sz="2800" smtClean="0">
                <a:solidFill>
                  <a:schemeClr val="bg2">
                    <a:lumMod val="50000"/>
                  </a:schemeClr>
                </a:solidFill>
              </a:rPr>
              <a:t>tkompli ġġegħelna </a:t>
            </a:r>
            <a:r>
              <a:rPr lang="mt-MT" sz="2800">
                <a:solidFill>
                  <a:schemeClr val="bg2">
                    <a:lumMod val="50000"/>
                  </a:schemeClr>
                </a:solidFill>
              </a:rPr>
              <a:t>nirrealizzaw kemm sirna aljenati  u m’għadniex </a:t>
            </a:r>
            <a:r>
              <a:rPr lang="mt-MT" sz="2800">
                <a:solidFill>
                  <a:schemeClr val="bg2">
                    <a:lumMod val="50000"/>
                  </a:schemeClr>
                </a:solidFill>
              </a:rPr>
              <a:t>nafu </a:t>
            </a:r>
            <a:r>
              <a:rPr lang="mt-MT" sz="2800" smtClean="0">
                <a:solidFill>
                  <a:schemeClr val="bg2">
                    <a:lumMod val="50000"/>
                  </a:schemeClr>
                </a:solidFill>
              </a:rPr>
              <a:t> napprezzaw </a:t>
            </a:r>
            <a:r>
              <a:rPr lang="mt-MT" sz="2800">
                <a:solidFill>
                  <a:schemeClr val="bg2">
                    <a:lumMod val="50000"/>
                  </a:schemeClr>
                </a:solidFill>
              </a:rPr>
              <a:t>is-sbuħija </a:t>
            </a:r>
            <a:r>
              <a:rPr lang="mt-MT" sz="2800" smtClean="0">
                <a:solidFill>
                  <a:schemeClr val="bg2">
                    <a:lumMod val="50000"/>
                  </a:schemeClr>
                </a:solidFill>
              </a:rPr>
              <a:t>u s-sempliċita</a:t>
            </a:r>
            <a:r>
              <a:rPr lang="mt-MT" sz="280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`</a:t>
            </a:r>
            <a:r>
              <a:rPr lang="mt-MT" sz="280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mt-MT" sz="2800">
                <a:solidFill>
                  <a:schemeClr val="bg2">
                    <a:lumMod val="50000"/>
                  </a:schemeClr>
                </a:solidFill>
              </a:rPr>
              <a:t>fin-natura ta’ madwarna.</a:t>
            </a:r>
            <a:endParaRPr lang="mt-MT" sz="28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mt-M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Fis-skiet</a:t>
            </a:r>
            <a:r>
              <a:rPr lang="mt-M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ta’ </a:t>
            </a:r>
            <a:r>
              <a:rPr lang="mt-MT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Carmel Calleja</a:t>
            </a:r>
            <a:endParaRPr lang="en-GB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Fis-skiet ta’ Carmel Calleja</vt:lpstr>
      <vt:lpstr>Fis-skiet ta’ Carmel Calleja</vt:lpstr>
      <vt:lpstr>Fis-skiet ta’ Carmel Calleja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Fis-skiet ta’ Carmel Calleja</dc:title>
  <dc:creator>Doreen Coleiro</dc:creator>
  <cp:lastModifiedBy>Paul Gatt</cp:lastModifiedBy>
  <cp:revision>14</cp:revision>
  <dcterms:created xsi:type="dcterms:W3CDTF">2006-08-16T00:00:00Z</dcterms:created>
  <dcterms:modified xsi:type="dcterms:W3CDTF">2016-01-27T12:25:55Z</dcterms:modified>
</cp:coreProperties>
</file>