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1138-1ABC-4E2D-972A-4FCDF57DAB72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6E5-21AD-449E-BA57-7038DA92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5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1138-1ABC-4E2D-972A-4FCDF57DAB72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6E5-21AD-449E-BA57-7038DA92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08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1138-1ABC-4E2D-972A-4FCDF57DAB72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6E5-21AD-449E-BA57-7038DA92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6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1138-1ABC-4E2D-972A-4FCDF57DAB72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6E5-21AD-449E-BA57-7038DA92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1138-1ABC-4E2D-972A-4FCDF57DAB72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6E5-21AD-449E-BA57-7038DA92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1138-1ABC-4E2D-972A-4FCDF57DAB72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6E5-21AD-449E-BA57-7038DA92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4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1138-1ABC-4E2D-972A-4FCDF57DAB72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6E5-21AD-449E-BA57-7038DA92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1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1138-1ABC-4E2D-972A-4FCDF57DAB72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6E5-21AD-449E-BA57-7038DA92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24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1138-1ABC-4E2D-972A-4FCDF57DAB72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6E5-21AD-449E-BA57-7038DA92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1138-1ABC-4E2D-972A-4FCDF57DAB72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6E5-21AD-449E-BA57-7038DA92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8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1138-1ABC-4E2D-972A-4FCDF57DAB72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6E5-21AD-449E-BA57-7038DA92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6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A1138-1ABC-4E2D-972A-4FCDF57DAB72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B6E5-21AD-449E-BA57-7038DA92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7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365psd.com/images/thumbs/fb7/school-boy-vector-10-45486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382" y1="34000" x2="17886" y2="4857"/>
                        <a14:foregroundMark x1="26423" y1="98857" x2="27642" y2="83143"/>
                        <a14:foregroundMark x1="33740" y1="95429" x2="61789" y2="95714"/>
                        <a14:foregroundMark x1="19106" y1="21714" x2="53659" y2="6000"/>
                        <a14:foregroundMark x1="15447" y1="85714" x2="24390" y2="9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41" y="3050658"/>
            <a:ext cx="2885932" cy="38162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Callout 1"/>
          <p:cNvSpPr/>
          <p:nvPr/>
        </p:nvSpPr>
        <p:spPr>
          <a:xfrm>
            <a:off x="3610946" y="3974841"/>
            <a:ext cx="8248261" cy="2267339"/>
          </a:xfrm>
          <a:prstGeom prst="wedgeEllipseCallout">
            <a:avLst>
              <a:gd name="adj1" fmla="val -57147"/>
              <a:gd name="adj2" fmla="val -189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3600" smtClean="0">
                <a:solidFill>
                  <a:schemeClr val="tx1"/>
                </a:solidFill>
                <a:latin typeface="Comic Sans MS" panose="030F0702030302020204" pitchFamily="66" charset="0"/>
              </a:rPr>
              <a:t>Ressaq l-ittri l-vjola fuq il-kaxxi l-vojta biex tgħaqqad sentenza.</a:t>
            </a:r>
            <a:endParaRPr lang="en-GB"/>
          </a:p>
        </p:txBody>
      </p:sp>
      <p:sp>
        <p:nvSpPr>
          <p:cNvPr id="11" name="Oval Callout 10"/>
          <p:cNvSpPr/>
          <p:nvPr/>
        </p:nvSpPr>
        <p:spPr>
          <a:xfrm>
            <a:off x="3610947" y="1245636"/>
            <a:ext cx="6680718" cy="1698172"/>
          </a:xfrm>
          <a:prstGeom prst="wedgeEllipseCallout">
            <a:avLst>
              <a:gd name="adj1" fmla="val -53044"/>
              <a:gd name="adj2" fmla="val 1426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mtClean="0"/>
              <a:t>Co</a:t>
            </a:r>
            <a:r>
              <a:rPr lang="mt-MT" sz="3600" smtClean="0">
                <a:solidFill>
                  <a:schemeClr val="tx1"/>
                </a:solidFill>
                <a:latin typeface="Comic Sans MS" panose="030F0702030302020204" pitchFamily="66" charset="0"/>
              </a:rPr>
              <a:t>’il u ’l ma’ direzzjoni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30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365psd.com/images/thumbs/fb7/school-boy-vector-10-45486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382" y1="34000" x2="17886" y2="4857"/>
                        <a14:foregroundMark x1="26423" y1="98857" x2="27642" y2="83143"/>
                        <a14:foregroundMark x1="33740" y1="95429" x2="61789" y2="95714"/>
                        <a14:foregroundMark x1="19106" y1="21714" x2="53659" y2="6000"/>
                        <a14:foregroundMark x1="15447" y1="85714" x2="24390" y2="9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41" y="3050658"/>
            <a:ext cx="2885932" cy="38162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Callout 10"/>
          <p:cNvSpPr/>
          <p:nvPr/>
        </p:nvSpPr>
        <p:spPr>
          <a:xfrm>
            <a:off x="3610947" y="1245636"/>
            <a:ext cx="6680718" cy="1698172"/>
          </a:xfrm>
          <a:prstGeom prst="wedgeEllipseCallout">
            <a:avLst>
              <a:gd name="adj1" fmla="val -53044"/>
              <a:gd name="adj2" fmla="val 1426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600" smtClean="0">
                <a:solidFill>
                  <a:prstClr val="white"/>
                </a:solidFill>
                <a:latin typeface="Comic Sans MS" panose="030F0702030302020204" pitchFamily="66" charset="0"/>
              </a:rPr>
              <a:t>S</a:t>
            </a:r>
            <a:r>
              <a:rPr lang="mt-MT" sz="660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mt-MT" sz="6600" smtClean="0">
                <a:solidFill>
                  <a:schemeClr val="tx1"/>
                </a:solidFill>
                <a:latin typeface="Comic Sans MS" panose="030F0702030302020204" pitchFamily="66" charset="0"/>
              </a:rPr>
              <a:t>aħħa!</a:t>
            </a:r>
            <a:endParaRPr lang="en-GB" sz="6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1755" y="6139543"/>
            <a:ext cx="4020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3600">
                <a:latin typeface="Comic Sans MS" panose="030F0702030302020204" pitchFamily="66" charset="0"/>
              </a:rPr>
              <a:t>m</a:t>
            </a:r>
            <a:r>
              <a:rPr lang="mt-MT" sz="3600" smtClean="0">
                <a:latin typeface="Comic Sans MS" panose="030F0702030302020204" pitchFamily="66" charset="0"/>
              </a:rPr>
              <a:t>alti.skola.edu.mt</a:t>
            </a:r>
            <a:endParaRPr lang="en-GB" sz="36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9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81420" y="122204"/>
            <a:ext cx="10809100" cy="4537877"/>
            <a:chOff x="298085" y="145341"/>
            <a:chExt cx="10809100" cy="453787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6945" y="2267889"/>
              <a:ext cx="2415329" cy="241532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6139206" y="189602"/>
              <a:ext cx="2578241" cy="825746"/>
              <a:chOff x="6102978" y="145341"/>
              <a:chExt cx="2578241" cy="825746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102978" y="145341"/>
                <a:ext cx="580103" cy="82574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765661" y="145341"/>
                <a:ext cx="580103" cy="82574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428344" y="145341"/>
                <a:ext cx="580103" cy="82574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8101116" y="145341"/>
                <a:ext cx="580103" cy="82574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98085" y="145341"/>
              <a:ext cx="3108151" cy="825746"/>
              <a:chOff x="298085" y="145341"/>
              <a:chExt cx="3108151" cy="82574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298085" y="145341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 smtClean="0">
                    <a:solidFill>
                      <a:prstClr val="white"/>
                    </a:solidFill>
                    <a:latin typeface="Comic Sans MS" pitchFamily="66" charset="0"/>
                  </a:rPr>
                  <a:t>Ħ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929178" y="145341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>
                    <a:solidFill>
                      <a:prstClr val="white"/>
                    </a:solidFill>
                    <a:latin typeface="Comic Sans MS" pitchFamily="66" charset="0"/>
                  </a:rPr>
                  <a:t>a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1567421" y="145341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>
                    <a:solidFill>
                      <a:prstClr val="white"/>
                    </a:solidFill>
                    <a:latin typeface="Comic Sans MS" pitchFamily="66" charset="0"/>
                  </a:rPr>
                  <a:t>r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2196777" y="145341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>
                    <a:solidFill>
                      <a:prstClr val="white"/>
                    </a:solidFill>
                    <a:latin typeface="Comic Sans MS" pitchFamily="66" charset="0"/>
                  </a:rPr>
                  <a:t>s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2826133" y="145341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>
                    <a:solidFill>
                      <a:prstClr val="white"/>
                    </a:solidFill>
                    <a:latin typeface="Comic Sans MS" pitchFamily="66" charset="0"/>
                  </a:rPr>
                  <a:t>u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226842" y="145341"/>
              <a:ext cx="1213453" cy="825746"/>
              <a:chOff x="4226842" y="145341"/>
              <a:chExt cx="1213453" cy="825746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4226842" y="145341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 smtClean="0">
                    <a:solidFill>
                      <a:prstClr val="white"/>
                    </a:solidFill>
                    <a:latin typeface="Comic Sans MS" pitchFamily="66" charset="0"/>
                  </a:rPr>
                  <a:t>’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4860192" y="145341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 smtClean="0">
                    <a:solidFill>
                      <a:prstClr val="white"/>
                    </a:solidFill>
                    <a:latin typeface="Comic Sans MS" pitchFamily="66" charset="0"/>
                  </a:rPr>
                  <a:t>l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359615" y="167997"/>
              <a:ext cx="1213453" cy="825746"/>
              <a:chOff x="4226842" y="145341"/>
              <a:chExt cx="1213453" cy="825746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4226842" y="145341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>
                    <a:solidFill>
                      <a:prstClr val="white"/>
                    </a:solidFill>
                    <a:latin typeface="Comic Sans MS" pitchFamily="66" charset="0"/>
                  </a:rPr>
                  <a:t>ħ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860192" y="145341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>
                    <a:solidFill>
                      <a:prstClr val="white"/>
                    </a:solidFill>
                    <a:latin typeface="Comic Sans MS" pitchFamily="66" charset="0"/>
                  </a:rPr>
                  <a:t>a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39684" y="1299440"/>
              <a:ext cx="3108151" cy="825746"/>
              <a:chOff x="298085" y="145341"/>
              <a:chExt cx="3108151" cy="825746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298085" y="145341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>
                    <a:solidFill>
                      <a:prstClr val="white"/>
                    </a:solidFill>
                    <a:latin typeface="Comic Sans MS" pitchFamily="66" charset="0"/>
                  </a:rPr>
                  <a:t>t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929178" y="145341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>
                    <a:solidFill>
                      <a:prstClr val="white"/>
                    </a:solidFill>
                    <a:latin typeface="Comic Sans MS" pitchFamily="66" charset="0"/>
                  </a:rPr>
                  <a:t>a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1567421" y="145341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>
                    <a:solidFill>
                      <a:prstClr val="white"/>
                    </a:solidFill>
                    <a:latin typeface="Comic Sans MS" pitchFamily="66" charset="0"/>
                  </a:rPr>
                  <a:t>r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196777" y="145341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 smtClean="0">
                    <a:solidFill>
                      <a:prstClr val="white"/>
                    </a:solidFill>
                    <a:latin typeface="Comic Sans MS" pitchFamily="66" charset="0"/>
                  </a:rPr>
                  <a:t>a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2826133" y="145341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 smtClean="0">
                    <a:solidFill>
                      <a:prstClr val="white"/>
                    </a:solidFill>
                    <a:latin typeface="Comic Sans MS" pitchFamily="66" charset="0"/>
                  </a:rPr>
                  <a:t>w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815676" y="1267668"/>
              <a:ext cx="1223754" cy="835695"/>
              <a:chOff x="4789053" y="153932"/>
              <a:chExt cx="1223754" cy="835695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4789053" y="163881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>
                    <a:solidFill>
                      <a:prstClr val="white"/>
                    </a:solidFill>
                    <a:latin typeface="Comic Sans MS" pitchFamily="66" charset="0"/>
                  </a:rPr>
                  <a:t>x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5432704" y="153932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 smtClean="0">
                    <a:solidFill>
                      <a:prstClr val="white"/>
                    </a:solidFill>
                    <a:latin typeface="Comic Sans MS" pitchFamily="66" charset="0"/>
                  </a:rPr>
                  <a:t>’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102978" y="1259077"/>
              <a:ext cx="5004207" cy="825746"/>
              <a:chOff x="6102978" y="1259077"/>
              <a:chExt cx="5004207" cy="82574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102978" y="1259077"/>
                <a:ext cx="4370857" cy="825746"/>
                <a:chOff x="6102978" y="1259077"/>
                <a:chExt cx="4370857" cy="825746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6102978" y="1259077"/>
                  <a:ext cx="3108151" cy="825746"/>
                  <a:chOff x="298085" y="145341"/>
                  <a:chExt cx="3108151" cy="825746"/>
                </a:xfrm>
              </p:grpSpPr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298085" y="145341"/>
                    <a:ext cx="580103" cy="825746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 smtClean="0">
                        <a:solidFill>
                          <a:prstClr val="white"/>
                        </a:solidFill>
                        <a:latin typeface="Comic Sans MS" pitchFamily="66" charset="0"/>
                      </a:rPr>
                      <a:t>p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" name="Rounded Rectangle 56"/>
                  <p:cNvSpPr/>
                  <p:nvPr/>
                </p:nvSpPr>
                <p:spPr>
                  <a:xfrm>
                    <a:off x="929178" y="145341"/>
                    <a:ext cx="580103" cy="825746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 smtClean="0">
                        <a:solidFill>
                          <a:prstClr val="white"/>
                        </a:solidFill>
                        <a:latin typeface="Comic Sans MS" pitchFamily="66" charset="0"/>
                      </a:rPr>
                      <a:t>i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" name="Rounded Rectangle 57"/>
                  <p:cNvSpPr/>
                  <p:nvPr/>
                </p:nvSpPr>
                <p:spPr>
                  <a:xfrm>
                    <a:off x="1567421" y="145341"/>
                    <a:ext cx="580103" cy="825746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 smtClean="0">
                        <a:solidFill>
                          <a:prstClr val="white"/>
                        </a:solidFill>
                        <a:latin typeface="Comic Sans MS" pitchFamily="66" charset="0"/>
                      </a:rPr>
                      <a:t>n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9" name="Rounded Rectangle 58"/>
                  <p:cNvSpPr/>
                  <p:nvPr/>
                </p:nvSpPr>
                <p:spPr>
                  <a:xfrm>
                    <a:off x="2196777" y="145341"/>
                    <a:ext cx="580103" cy="825746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>
                        <a:solidFill>
                          <a:prstClr val="white"/>
                        </a:solidFill>
                        <a:latin typeface="Comic Sans MS" pitchFamily="66" charset="0"/>
                      </a:rPr>
                      <a:t>ġ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" name="Rounded Rectangle 59"/>
                  <p:cNvSpPr/>
                  <p:nvPr/>
                </p:nvSpPr>
                <p:spPr>
                  <a:xfrm>
                    <a:off x="2826133" y="145341"/>
                    <a:ext cx="580103" cy="825746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>
                        <a:solidFill>
                          <a:prstClr val="white"/>
                        </a:solidFill>
                        <a:latin typeface="Comic Sans MS" pitchFamily="66" charset="0"/>
                      </a:rPr>
                      <a:t>e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67" name="Group 66"/>
                <p:cNvGrpSpPr/>
                <p:nvPr/>
              </p:nvGrpSpPr>
              <p:grpSpPr>
                <a:xfrm>
                  <a:off x="9260382" y="1259077"/>
                  <a:ext cx="1213453" cy="825746"/>
                  <a:chOff x="4226842" y="145341"/>
                  <a:chExt cx="1213453" cy="825746"/>
                </a:xfrm>
              </p:grpSpPr>
              <p:sp>
                <p:nvSpPr>
                  <p:cNvPr id="68" name="Rounded Rectangle 67"/>
                  <p:cNvSpPr/>
                  <p:nvPr/>
                </p:nvSpPr>
                <p:spPr>
                  <a:xfrm>
                    <a:off x="4226842" y="145341"/>
                    <a:ext cx="580103" cy="825746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 smtClean="0">
                        <a:solidFill>
                          <a:prstClr val="white"/>
                        </a:solidFill>
                        <a:latin typeface="Comic Sans MS" pitchFamily="66" charset="0"/>
                      </a:rPr>
                      <a:t>j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9" name="Rounded Rectangle 68"/>
                  <p:cNvSpPr/>
                  <p:nvPr/>
                </p:nvSpPr>
                <p:spPr>
                  <a:xfrm>
                    <a:off x="4860192" y="145341"/>
                    <a:ext cx="580103" cy="825746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>
                        <a:solidFill>
                          <a:prstClr val="white"/>
                        </a:solidFill>
                        <a:latin typeface="Comic Sans MS" pitchFamily="66" charset="0"/>
                      </a:rPr>
                      <a:t>t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71" name="Rounded Rectangle 70"/>
              <p:cNvSpPr/>
              <p:nvPr/>
            </p:nvSpPr>
            <p:spPr>
              <a:xfrm>
                <a:off x="10527082" y="1259077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 smtClean="0">
                    <a:solidFill>
                      <a:prstClr val="white"/>
                    </a:solidFill>
                    <a:latin typeface="Comic Sans MS" pitchFamily="66" charset="0"/>
                  </a:rPr>
                  <a:t>.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73" name="Rounded Rectangle 72"/>
          <p:cNvSpPr/>
          <p:nvPr/>
        </p:nvSpPr>
        <p:spPr>
          <a:xfrm>
            <a:off x="387559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a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105175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b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816565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ċ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536081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d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240003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e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963413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f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1258951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k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4686823" y="4866285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ġ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406339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g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6123267" y="4853286"/>
            <a:ext cx="987747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għ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547561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j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7968043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ħ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8687559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i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407075" y="4840036"/>
            <a:ext cx="987747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ie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7248527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h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77804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l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1105175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m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1832546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n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2536081" y="5848965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o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3263452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p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3990823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q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5405867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s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6137052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t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6848738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u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7562709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v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8978810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x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9686303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ż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10393796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z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8271317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w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686822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r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1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5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25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972 L 8.33333E-7 -0.00926 C -0.00052 -0.01412 -0.00104 -0.01875 -0.00156 -0.02315 C -0.00182 -0.025 -0.00221 -0.02708 -0.00234 -0.02916 C -0.00274 -0.03264 -0.00274 -0.03657 -0.00313 -0.03958 C -0.00612 -0.06435 -0.00352 -0.03657 -0.00547 -0.05463 C -0.00573 -0.05764 -0.00573 -0.06065 -0.00625 -0.06342 C -0.00716 -0.07106 -0.00846 -0.07176 -0.00912 -0.07986 C -0.00964 -0.08565 -0.01003 -0.0919 -0.01068 -0.09768 C -0.01094 -0.10023 -0.01107 -0.10278 -0.01146 -0.10532 C -0.01419 -0.12245 -0.01185 -0.10023 -0.01354 -0.11713 C -0.01393 -0.11944 -0.01406 -0.12199 -0.01432 -0.12453 C -0.01484 -0.12893 -0.0155 -0.13241 -0.01589 -0.13657 C -0.0181 -0.15833 -0.01445 -0.13472 -0.01888 -0.16643 C -0.02383 -0.20092 -0.01979 -0.1669 -0.0263 -0.20532 C -0.02865 -0.21852 -0.03073 -0.23194 -0.03229 -0.24537 C -0.03385 -0.25787 -0.03516 -0.2706 -0.03698 -0.28264 C -0.03802 -0.29143 -0.03997 -0.29977 -0.04141 -0.3081 C -0.04245 -0.31435 -0.04336 -0.32106 -0.04427 -0.32754 C -0.04518 -0.33287 -0.04649 -0.3375 -0.0474 -0.34236 C -0.04818 -0.34699 -0.04909 -0.35116 -0.04974 -0.35578 C -0.05026 -0.36041 -0.05026 -0.36481 -0.05104 -0.36921 C -0.05156 -0.37199 -0.0526 -0.3743 -0.05339 -0.37685 C -0.05391 -0.38379 -0.05456 -0.39051 -0.05495 -0.39768 C -0.05573 -0.41736 -0.05456 -0.42338 -0.05651 -0.43796 C -0.05651 -0.43958 -0.05677 -0.44074 -0.05703 -0.44236 C -0.05729 -0.4618 -0.05742 -0.48125 -0.05781 -0.50046 C -0.0582 -0.51643 -0.05859 -0.50972 -0.05938 -0.52291 C -0.05977 -0.52893 -0.05977 -0.53495 -0.06016 -0.54074 C -0.06029 -0.54444 -0.06068 -0.54791 -0.06094 -0.55116 C -0.0612 -0.55625 -0.06133 -0.56134 -0.06172 -0.5662 C -0.06185 -0.56759 -0.06224 -0.56921 -0.0625 -0.57083 C -0.06484 -0.58773 -0.0612 -0.56504 -0.06458 -0.58264 C -0.06641 -0.5912 -0.06589 -0.59051 -0.06693 -0.59884 C -0.06966 -0.62407 -0.06589 -0.58958 -0.06849 -0.60949 C -0.06875 -0.6118 -0.06901 -0.61435 -0.06901 -0.6169 C -0.06901 -0.63611 -0.06901 -0.65578 -0.06849 -0.675 C -0.06836 -0.67824 -0.06693 -0.68379 -0.06693 -0.68356 " pathEditMode="relative" rAng="0" ptsTypes="AAAAAAAAAAAAAAAAAAAAAAAAAAAAAAAAAAAAAA">
                                      <p:cBhvr>
                                        <p:cTn id="18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-3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7361 L 0.00625 -0.07338 C 0.02812 -0.10856 0.05039 -0.14282 0.072 -0.17847 C 0.08893 -0.20648 0.10208 -0.24259 0.12174 -0.26412 C 0.22669 -0.38032 0.15221 -0.30463 0.25638 -0.39491 C 0.27135 -0.40787 0.28607 -0.42176 0.30078 -0.43565 C 0.30286 -0.43773 0.30495 -0.44004 0.3069 -0.44236 C 0.30794 -0.44375 0.30872 -0.44629 0.31003 -0.44653 C 0.31992 -0.44861 0.32969 -0.44838 0.33984 -0.4493 L 0.38503 -0.48727 L 0.43242 -0.52824 C 0.4345 -0.53009 0.43685 -0.53217 0.43919 -0.53356 C 0.50963 -0.57523 0.44232 -0.53171 0.49818 -0.57708 C 0.55924 -0.62685 0.52135 -0.59004 0.54414 -0.6125 C 0.54622 -0.61805 0.54844 -0.62315 0.55026 -0.62893 C 0.55677 -0.6493 0.54388 -0.61736 0.55338 -0.63981 C 0.55208 -0.65486 0.55078 -0.66597 0.55026 -0.68055 C 0.55013 -0.68241 0.55026 -0.68426 0.55026 -0.68588 " pathEditMode="relative" rAng="0" ptsTypes="AAAAAAAAAAAAAAAAAA">
                                      <p:cBhvr>
                                        <p:cTn id="18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57" y="-30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-0.00023 L 0.00391 0.00046 C 0.00339 -0.02546 0.00326 -0.05116 0.00287 -0.07639 C 0.00274 -0.0838 0.00248 -0.0919 0.00209 -0.09977 C 0.00105 -0.11759 -0.00286 -0.1669 -0.00507 -0.18912 L -0.00755 -0.21065 C -0.00963 -0.24861 -0.01002 -0.25046 -0.01067 -0.28264 C -0.01198 -0.32963 -0.00898 -0.37778 -0.01406 -0.42431 C -0.01458 -0.42894 -0.01458 -0.43426 -0.01562 -0.43866 L -0.01718 -0.44607 C -0.01953 -0.4838 -0.01614 -0.4338 -0.02526 -0.51621 C -0.02604 -0.52361 -0.02669 -0.53125 -0.02773 -0.53843 C -0.02838 -0.54445 -0.03229 -0.5713 -0.03333 -0.57616 L -0.03658 -0.59097 C -0.03685 -0.59421 -0.03698 -0.59769 -0.03737 -0.60116 C -0.03776 -0.60463 -0.03841 -0.61065 -0.03893 -0.61435 C -0.03919 -0.61597 -0.03945 -0.61713 -0.03971 -0.61852 C -0.04101 -0.64398 -0.04023 -0.62477 -0.04127 -0.66111 C -0.04153 -0.66875 -0.04192 -0.67662 -0.04205 -0.68449 C -0.04218 -0.73241 -0.04205 -0.78009 -0.04205 -0.82732 " pathEditMode="relative" rAng="0" ptsTypes="AAAAAAAAAAAAAAAAAAAA">
                                      <p:cBhvr>
                                        <p:cTn id="19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-4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5162 L 0.00443 -0.05139 C 0.00456 -0.05579 0.00443 -0.05996 0.00508 -0.06389 C 0.0056 -0.0669 0.00963 -0.08009 0.0112 -0.0831 C 0.01198 -0.08449 0.01289 -0.08565 0.01354 -0.08704 C 0.01471 -0.08958 0.01536 -0.09283 0.01667 -0.09537 C 0.01901 -0.09977 0.02187 -0.10301 0.02422 -0.10741 C 0.02721 -0.1132 0.02969 -0.11945 0.03268 -0.12523 C 0.03633 -0.13218 0.04049 -0.13843 0.04414 -0.1456 C 0.04974 -0.15671 0.05364 -0.1706 0.06029 -0.17963 C 0.06354 -0.18426 0.06693 -0.18843 0.07018 -0.19329 C 0.07305 -0.19746 0.07565 -0.20255 0.07864 -0.20695 C 0.08073 -0.20996 0.08333 -0.21204 0.08542 -0.21505 C 0.08945 -0.2206 0.09297 -0.22732 0.097 -0.23264 L 0.11002 -0.25046 C 0.11224 -0.25347 0.11432 -0.25718 0.1168 -0.25996 C 0.12239 -0.26574 0.12851 -0.27199 0.13372 -0.27894 C 0.13685 -0.2831 0.13971 -0.2882 0.14284 -0.29259 C 0.14896 -0.30093 0.15573 -0.30764 0.1612 -0.31713 C 0.16758 -0.32801 0.17357 -0.33982 0.18034 -0.34977 C 0.1832 -0.35371 0.18607 -0.35764 0.1888 -0.36204 C 0.19505 -0.37176 0.20052 -0.3831 0.20716 -0.3919 C 0.23216 -0.42523 0.1931 -0.37361 0.22018 -0.4081 C 0.22252 -0.41134 0.22461 -0.41482 0.22708 -0.41783 C 0.23203 -0.42384 0.23698 -0.43033 0.24232 -0.43542 C 0.24765 -0.44051 0.25312 -0.44514 0.25846 -0.45046 C 0.26068 -0.45278 0.26302 -0.45463 0.26536 -0.45718 C 0.26914 -0.46158 0.27292 -0.46644 0.27682 -0.47083 C 0.27877 -0.47315 0.28086 -0.47523 0.28294 -0.47755 C 0.2845 -0.4794 0.28607 -0.48102 0.2875 -0.4831 C 0.28854 -0.48449 0.28945 -0.48588 0.29049 -0.48704 C 0.29206 -0.48866 0.29362 -0.48982 0.29518 -0.49121 C 0.30469 -0.50093 0.28854 -0.48611 0.30052 -0.49676 C 0.30325 -0.50162 0.30065 -0.49769 0.30508 -0.50208 C 0.30586 -0.50301 0.30651 -0.50417 0.30729 -0.50486 C 0.30885 -0.50602 0.31198 -0.50764 0.31198 -0.50741 C 0.31458 -0.51204 0.31693 -0.5169 0.31966 -0.52107 C 0.32161 -0.52431 0.32383 -0.52732 0.32565 -0.53056 C 0.32773 -0.53403 0.32917 -0.53843 0.33099 -0.54167 C 0.35885 -0.58658 0.34193 -0.55926 0.35794 -0.57963 C 0.3668 -0.59097 0.36224 -0.58704 0.37096 -0.59607 C 0.3737 -0.59884 0.37669 -0.60116 0.3793 -0.60417 C 0.38177 -0.60695 0.38372 -0.61088 0.3862 -0.61366 C 0.39062 -0.61875 0.4 -0.62732 0.4 -0.62708 C 0.40351 -0.63496 0.40273 -0.63449 0.40768 -0.64097 C 0.40911 -0.64283 0.41081 -0.64421 0.41224 -0.6463 C 0.41367 -0.64838 0.41471 -0.65093 0.41601 -0.65324 C 0.41888 -0.65764 0.41966 -0.65741 0.42292 -0.66134 C 0.4276 -0.66667 0.42422 -0.66435 0.42825 -0.66667 C 0.43737 -0.67894 0.42578 -0.66458 0.43437 -0.67222 C 0.43502 -0.67269 0.43529 -0.67408 0.43594 -0.675 C 0.43685 -0.67593 0.43802 -0.67662 0.43906 -0.67755 C 0.43984 -0.67847 0.44049 -0.67963 0.44127 -0.68033 C 0.44206 -0.68102 0.44284 -0.68102 0.44362 -0.68171 C 0.44518 -0.68333 0.44648 -0.68565 0.44818 -0.68704 L 0.4513 -0.68982 C 0.45195 -0.69121 0.45273 -0.69283 0.45351 -0.69398 C 0.45495 -0.69607 0.4569 -0.69699 0.4582 -0.69931 C 0.46172 -0.70579 0.45924 -0.70185 0.46432 -0.70764 C 0.4651 -0.70833 0.46575 -0.70949 0.46654 -0.71019 C 0.46732 -0.71088 0.4681 -0.71088 0.46888 -0.71158 C 0.47265 -0.71505 0.46979 -0.7132 0.47265 -0.71713 C 0.47682 -0.72269 0.47604 -0.72176 0.47956 -0.72384 C 0.4806 -0.72523 0.48164 -0.72662 0.48268 -0.72801 C 0.4832 -0.72871 0.48359 -0.73009 0.48411 -0.73079 C 0.48529 -0.73195 0.48672 -0.73241 0.48802 -0.73333 C 0.49739 -0.74074 0.48502 -0.73218 0.49414 -0.7375 C 0.49544 -0.7382 0.49661 -0.73935 0.49792 -0.74028 C 0.49948 -0.74121 0.50104 -0.74213 0.50247 -0.74283 C 0.50325 -0.74329 0.50404 -0.74375 0.50482 -0.74421 C 0.50729 -0.74653 0.51068 -0.74908 0.5125 -0.75255 L 0.51471 -0.75648 C 0.51497 -0.75833 0.5151 -0.76019 0.51549 -0.76204 C 0.51667 -0.76667 0.51758 -0.76621 0.5194 -0.77014 C 0.52044 -0.77269 0.52135 -0.7757 0.52239 -0.77824 C 0.52292 -0.77963 0.52357 -0.78102 0.52396 -0.78241 C 0.52552 -0.7882 0.52565 -0.7882 0.52695 -0.79468 C 0.5276 -0.79722 0.52721 -0.80116 0.52851 -0.80278 C 0.5293 -0.80371 0.53008 -0.8044 0.53086 -0.80556 C 0.53138 -0.80625 0.53177 -0.80764 0.53242 -0.80833 C 0.53333 -0.80903 0.53437 -0.80903 0.53542 -0.80949 C 0.53711 -0.81158 0.53802 -0.81227 0.53919 -0.81505 C 0.53984 -0.81621 0.54062 -0.81759 0.54075 -0.81921 C 0.54114 -0.82315 0.54075 -0.82732 0.54075 -0.83125 " pathEditMode="relative" rAng="0" ptsTypes="AAAAAAAAAAAAAAAAAAAAAAAAAAAAAAAAAAAAAAAAAAAAAAAAAAAAAAAAAAAAAAAAAAAAAAAAAAAAAAAAAAAA">
                                      <p:cBhvr>
                                        <p:cTn id="19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3" y="-38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120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1105175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b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816565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ċ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536081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d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963413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f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1258951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k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406339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g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6123267" y="4853286"/>
            <a:ext cx="987747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għ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547561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j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7968043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ħ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8687559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i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407075" y="4840036"/>
            <a:ext cx="987747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ie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77804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l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1105175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m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2536081" y="5848965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o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3263452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p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3990823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q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5405867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s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6137052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t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6848738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u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7562709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v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8978810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x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9686303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ż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10393796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z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9486" y="183762"/>
            <a:ext cx="11628539" cy="4563399"/>
            <a:chOff x="462849" y="188270"/>
            <a:chExt cx="11628539" cy="45633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9752" y="2150053"/>
              <a:ext cx="3042455" cy="2601616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462849" y="188270"/>
              <a:ext cx="11628539" cy="1921971"/>
              <a:chOff x="462849" y="188270"/>
              <a:chExt cx="11628539" cy="1921971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462849" y="1276303"/>
                <a:ext cx="3108151" cy="825746"/>
                <a:chOff x="298085" y="145341"/>
                <a:chExt cx="3108151" cy="825746"/>
              </a:xfrm>
            </p:grpSpPr>
            <p:sp>
              <p:nvSpPr>
                <p:cNvPr id="47" name="Rounded Rectangle 46"/>
                <p:cNvSpPr/>
                <p:nvPr/>
              </p:nvSpPr>
              <p:spPr>
                <a:xfrm>
                  <a:off x="298085" y="145341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m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>
                <a:xfrm>
                  <a:off x="929178" y="145341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i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1567421" y="145341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n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2196777" y="145341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ħ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2826133" y="145341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a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3620253" y="1284495"/>
                <a:ext cx="1213453" cy="825746"/>
                <a:chOff x="4226842" y="145341"/>
                <a:chExt cx="1213453" cy="825746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4226842" y="145341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b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4" name="Rounded Rectangle 53"/>
                <p:cNvSpPr/>
                <p:nvPr/>
              </p:nvSpPr>
              <p:spPr>
                <a:xfrm>
                  <a:off x="4860192" y="145341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b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6037613" y="1235271"/>
                <a:ext cx="6053775" cy="835157"/>
                <a:chOff x="5971599" y="1249666"/>
                <a:chExt cx="6053775" cy="835157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5971599" y="1249666"/>
                  <a:ext cx="4329972" cy="835157"/>
                  <a:chOff x="5971599" y="1249666"/>
                  <a:chExt cx="4329972" cy="835157"/>
                </a:xfrm>
              </p:grpSpPr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5971599" y="1249666"/>
                    <a:ext cx="3086460" cy="835157"/>
                    <a:chOff x="166706" y="135930"/>
                    <a:chExt cx="3086460" cy="835157"/>
                  </a:xfrm>
                </p:grpSpPr>
                <p:sp>
                  <p:nvSpPr>
                    <p:cNvPr id="56" name="Rounded Rectangle 55"/>
                    <p:cNvSpPr/>
                    <p:nvPr/>
                  </p:nvSpPr>
                  <p:spPr>
                    <a:xfrm>
                      <a:off x="166706" y="135930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4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l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57" name="Rounded Rectangle 56"/>
                    <p:cNvSpPr/>
                    <p:nvPr/>
                  </p:nvSpPr>
                  <p:spPr>
                    <a:xfrm>
                      <a:off x="802402" y="145341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4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-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58" name="Rounded Rectangle 57"/>
                    <p:cNvSpPr/>
                    <p:nvPr/>
                  </p:nvSpPr>
                  <p:spPr>
                    <a:xfrm>
                      <a:off x="1431758" y="135930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4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m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59" name="Rounded Rectangle 58"/>
                    <p:cNvSpPr/>
                    <p:nvPr/>
                  </p:nvSpPr>
                  <p:spPr>
                    <a:xfrm>
                      <a:off x="2061114" y="145341"/>
                      <a:ext cx="580103" cy="816335"/>
                    </a:xfrm>
                    <a:prstGeom prst="roundRect">
                      <a:avLst/>
                    </a:prstGeom>
                    <a:blipFill>
                      <a:blip r:embed="rId4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 smtClean="0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a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60" name="Rounded Rectangle 59"/>
                    <p:cNvSpPr/>
                    <p:nvPr/>
                  </p:nvSpPr>
                  <p:spPr>
                    <a:xfrm>
                      <a:off x="2673063" y="135930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4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 smtClean="0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l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9089905" y="1259077"/>
                    <a:ext cx="1211666" cy="825746"/>
                    <a:chOff x="4056365" y="145341"/>
                    <a:chExt cx="1211666" cy="825746"/>
                  </a:xfrm>
                </p:grpSpPr>
                <p:sp>
                  <p:nvSpPr>
                    <p:cNvPr id="68" name="Rounded Rectangle 67"/>
                    <p:cNvSpPr/>
                    <p:nvPr/>
                  </p:nvSpPr>
                  <p:spPr>
                    <a:xfrm>
                      <a:off x="4056365" y="145341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4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t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69" name="Rounded Rectangle 68"/>
                    <p:cNvSpPr/>
                    <p:nvPr/>
                  </p:nvSpPr>
                  <p:spPr>
                    <a:xfrm>
                      <a:off x="4687928" y="145341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4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 smtClean="0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e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</p:grpSp>
            <p:sp>
              <p:nvSpPr>
                <p:cNvPr id="71" name="Rounded Rectangle 70"/>
                <p:cNvSpPr/>
                <p:nvPr/>
              </p:nvSpPr>
              <p:spPr>
                <a:xfrm>
                  <a:off x="11572518" y="1249666"/>
                  <a:ext cx="452856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.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97620" y="188943"/>
                <a:ext cx="6171561" cy="846804"/>
                <a:chOff x="332967" y="122204"/>
                <a:chExt cx="6171561" cy="846804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332967" y="122204"/>
                  <a:ext cx="3108151" cy="825746"/>
                  <a:chOff x="298085" y="145341"/>
                  <a:chExt cx="3108151" cy="825746"/>
                </a:xfrm>
              </p:grpSpPr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298085" y="145341"/>
                    <a:ext cx="580103" cy="825746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 smtClean="0">
                        <a:solidFill>
                          <a:prstClr val="white"/>
                        </a:solidFill>
                        <a:latin typeface="Comic Sans MS" pitchFamily="66" charset="0"/>
                      </a:rPr>
                      <a:t>D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929178" y="145341"/>
                    <a:ext cx="580103" cy="825746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>
                        <a:solidFill>
                          <a:prstClr val="white"/>
                        </a:solidFill>
                        <a:latin typeface="Comic Sans MS" pitchFamily="66" charset="0"/>
                      </a:rPr>
                      <a:t>a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8" name="Rounded Rectangle 37"/>
                  <p:cNvSpPr/>
                  <p:nvPr/>
                </p:nvSpPr>
                <p:spPr>
                  <a:xfrm>
                    <a:off x="1567421" y="145341"/>
                    <a:ext cx="580103" cy="825746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 smtClean="0">
                        <a:solidFill>
                          <a:prstClr val="white"/>
                        </a:solidFill>
                        <a:latin typeface="Comic Sans MS" pitchFamily="66" charset="0"/>
                      </a:rPr>
                      <a:t>ħ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9" name="Rounded Rectangle 38"/>
                  <p:cNvSpPr/>
                  <p:nvPr/>
                </p:nvSpPr>
                <p:spPr>
                  <a:xfrm>
                    <a:off x="2196777" y="145341"/>
                    <a:ext cx="580103" cy="825746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 smtClean="0">
                        <a:solidFill>
                          <a:prstClr val="white"/>
                        </a:solidFill>
                        <a:latin typeface="Comic Sans MS" pitchFamily="66" charset="0"/>
                      </a:rPr>
                      <a:t>l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2826133" y="145341"/>
                    <a:ext cx="580103" cy="825746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 smtClean="0">
                        <a:solidFill>
                          <a:prstClr val="white"/>
                        </a:solidFill>
                        <a:latin typeface="Comic Sans MS" pitchFamily="66" charset="0"/>
                      </a:rPr>
                      <a:t>e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4" name="Group 3"/>
                <p:cNvGrpSpPr/>
                <p:nvPr/>
              </p:nvGrpSpPr>
              <p:grpSpPr>
                <a:xfrm>
                  <a:off x="4669682" y="143262"/>
                  <a:ext cx="1213453" cy="825746"/>
                  <a:chOff x="4226842" y="145341"/>
                  <a:chExt cx="1213453" cy="825746"/>
                </a:xfrm>
              </p:grpSpPr>
              <p:sp>
                <p:nvSpPr>
                  <p:cNvPr id="41" name="Rounded Rectangle 40"/>
                  <p:cNvSpPr/>
                  <p:nvPr/>
                </p:nvSpPr>
                <p:spPr>
                  <a:xfrm>
                    <a:off x="4226842" y="145341"/>
                    <a:ext cx="580103" cy="825746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 smtClean="0">
                        <a:solidFill>
                          <a:prstClr val="white"/>
                        </a:solidFill>
                        <a:latin typeface="Comic Sans MS" pitchFamily="66" charset="0"/>
                      </a:rPr>
                      <a:t>’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2" name="Rounded Rectangle 41"/>
                  <p:cNvSpPr/>
                  <p:nvPr/>
                </p:nvSpPr>
                <p:spPr>
                  <a:xfrm>
                    <a:off x="4860192" y="145341"/>
                    <a:ext cx="580103" cy="825746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>
                        <a:solidFill>
                          <a:prstClr val="white"/>
                        </a:solidFill>
                        <a:latin typeface="Comic Sans MS" pitchFamily="66" charset="0"/>
                      </a:rPr>
                      <a:t>i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88" name="Rounded Rectangle 87"/>
                <p:cNvSpPr/>
                <p:nvPr/>
              </p:nvSpPr>
              <p:spPr>
                <a:xfrm>
                  <a:off x="3478132" y="122204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t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>
                <a:xfrm>
                  <a:off x="5924425" y="143262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l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7598167" y="188270"/>
                <a:ext cx="3239445" cy="825746"/>
                <a:chOff x="7322707" y="143262"/>
                <a:chExt cx="3239445" cy="825746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7322707" y="143262"/>
                  <a:ext cx="2578241" cy="825746"/>
                  <a:chOff x="6102978" y="145341"/>
                  <a:chExt cx="2578241" cy="825746"/>
                </a:xfrm>
              </p:grpSpPr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6102978" y="145341"/>
                    <a:ext cx="580103" cy="82574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6765661" y="145341"/>
                    <a:ext cx="580103" cy="82574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4" name="Rounded Rectangle 33"/>
                  <p:cNvSpPr/>
                  <p:nvPr/>
                </p:nvSpPr>
                <p:spPr>
                  <a:xfrm>
                    <a:off x="7428344" y="145341"/>
                    <a:ext cx="580103" cy="82574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5" name="Rounded Rectangle 34"/>
                  <p:cNvSpPr/>
                  <p:nvPr/>
                </p:nvSpPr>
                <p:spPr>
                  <a:xfrm>
                    <a:off x="8101116" y="145341"/>
                    <a:ext cx="580103" cy="82574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0" name="Rounded Rectangle 89"/>
                <p:cNvSpPr/>
                <p:nvPr/>
              </p:nvSpPr>
              <p:spPr>
                <a:xfrm>
                  <a:off x="9982049" y="143262"/>
                  <a:ext cx="580103" cy="82574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3" name="Rounded Rectangle 92"/>
              <p:cNvSpPr/>
              <p:nvPr/>
            </p:nvSpPr>
            <p:spPr>
              <a:xfrm>
                <a:off x="4887943" y="1276303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 smtClean="0">
                    <a:solidFill>
                      <a:prstClr val="white"/>
                    </a:solidFill>
                    <a:latin typeface="Comic Sans MS" pitchFamily="66" charset="0"/>
                  </a:rPr>
                  <a:t>a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94" name="Rounded Rectangle 93"/>
          <p:cNvSpPr/>
          <p:nvPr/>
        </p:nvSpPr>
        <p:spPr>
          <a:xfrm>
            <a:off x="10393796" y="1254093"/>
            <a:ext cx="580103" cy="82574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m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11023665" y="1254093"/>
            <a:ext cx="580103" cy="82574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p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387559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a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240003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e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4681635" y="485328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ġ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7248527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h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1817643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n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8271317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w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8276680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w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4692409" y="58708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r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7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7361 L 0.00625 -0.07338 C 0.03854 -0.10856 0.07148 -0.14282 0.10351 -0.17847 C 0.12851 -0.20648 0.14805 -0.24259 0.17708 -0.26412 C 0.33242 -0.38009 0.22226 -0.30463 0.37643 -0.39467 C 0.39857 -0.40764 0.42031 -0.42153 0.44206 -0.43541 C 0.44518 -0.4375 0.44831 -0.43981 0.45117 -0.44213 C 0.45273 -0.44352 0.45391 -0.44606 0.45573 -0.44629 C 0.47044 -0.44838 0.48489 -0.44815 0.49987 -0.44907 L 0.5668 -0.48703 L 0.63698 -0.52801 C 0.63997 -0.52986 0.64349 -0.53194 0.647 -0.53333 C 0.75117 -0.575 0.65156 -0.53148 0.73424 -0.57685 C 0.82461 -0.62662 0.76849 -0.58981 0.80221 -0.61227 C 0.80534 -0.61782 0.80859 -0.62291 0.81133 -0.6287 C 0.82096 -0.64907 0.80182 -0.61713 0.81601 -0.63958 C 0.81406 -0.65463 0.81211 -0.66574 0.81133 -0.68032 C 0.81107 -0.68217 0.81133 -0.68403 0.81133 -0.68541 " pathEditMode="relative" rAng="0" ptsTypes="AAAAAAAAAAAAAAAAAA">
                                      <p:cBhvr>
                                        <p:cTn id="16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82" y="-30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9 -0.0669 L 0.41341 -0.66852 L 0.41341 -0.66829 C 0.41159 -0.68449 0.41185 -0.67755 0.41185 -0.68889 " pathEditMode="relative" rAng="0" ptsTypes="AAAA">
                                      <p:cBhvr>
                                        <p:cTn id="1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96" y="-3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46 L -4.16667E-6 -0.00023 C -4.16667E-6 -0.01019 -4.16667E-6 -0.02037 0.00053 -0.02986 C 0.00261 -0.05718 0.00508 -0.0838 0.00769 -0.11134 C 0.00821 -0.11551 0.00899 -0.11968 0.00951 -0.12361 C 0.01237 -0.1507 0.01498 -0.17824 0.01745 -0.20556 C 0.02058 -0.2382 0.02435 -0.29329 0.028 -0.32454 C 0.02995 -0.3382 0.03295 -0.35116 0.03503 -0.36482 C 0.02761 -0.41296 0.03464 -0.36574 0.03698 -0.50093 C 0.03803 -0.56227 0.03829 -0.62315 0.03959 -0.68496 C 0.03972 -0.69213 0.04089 -0.69977 0.04141 -0.70718 C 0.04258 -0.72199 0.04167 -0.72153 0.04493 -0.73658 C 0.04779 -0.74908 0.04818 -0.74537 0.04922 -0.75486 C 0.05105 -0.76829 0.04961 -0.76181 0.05118 -0.77708 C 0.05131 -0.77894 0.05183 -0.78079 0.05196 -0.78287 C 0.05222 -0.78588 0.05235 -0.78912 0.05287 -0.79259 C 0.053 -0.79398 0.05352 -0.79514 0.05378 -0.79653 C 0.05417 -0.79861 0.05443 -0.80046 0.05469 -0.80232 L 0.05573 -0.82871 " pathEditMode="relative" rAng="0" ptsTypes="AAAAAAAAAAAAAAAAAAA">
                                      <p:cBhvr>
                                        <p:cTn id="19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-41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0023 L 0.00664 1.48148E-6 C 0.00834 -0.03542 0.00834 -0.0331 0.00964 -0.07107 C 0.01146 -0.12222 0.0112 -0.17361 0.01498 -0.22454 C 0.01784 -0.26366 0.02461 -0.30162 0.02956 -0.34028 C 0.03073 -0.34954 0.03243 -0.3581 0.03334 -0.36736 C 0.03464 -0.38102 0.03542 -0.39491 0.03711 -0.40833 C 0.04076 -0.43519 0.04935 -0.48843 0.04935 -0.4882 C 0.05196 -0.5213 0.05469 -0.55371 0.05703 -0.58634 C 0.05873 -0.60857 0.06003 -0.63102 0.06159 -0.65301 C 0.06224 -0.66181 0.06315 -0.67037 0.06394 -0.67894 C 0.06511 -0.6919 0.06602 -0.70463 0.06771 -0.71713 C 0.06901 -0.72639 0.0711 -0.73542 0.07318 -0.74421 C 0.07435 -0.74977 0.07526 -0.75556 0.07696 -0.76065 C 0.07839 -0.76505 0.08047 -0.76875 0.0823 -0.77292 C 0.08282 -0.77384 0.08321 -0.77477 0.08386 -0.77546 C 0.08711 -0.77986 0.09037 -0.78403 0.09375 -0.78773 C 0.0944 -0.78843 0.09532 -0.78866 0.0961 -0.78912 C 0.09909 -0.79445 0.09922 -0.79398 0.10144 -0.80278 C 0.10339 -0.81042 0.10039 -0.81042 0.10521 -0.81898 C 0.10599 -0.82037 0.10664 -0.82199 0.10756 -0.82315 C 0.10821 -0.82431 0.10925 -0.82454 0.10977 -0.82593 C 0.11016 -0.82662 0.10977 -0.82778 0.10977 -0.82847 L 0.10977 -0.82824 " pathEditMode="relative" rAng="0" ptsTypes="AAAAAAAAAAAAAAAAAAAAAAAA">
                                      <p:cBhvr>
                                        <p:cTn id="19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4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1527 L 0.00078 -0.01481 C 0.00091 -0.01944 0.00078 -0.02361 0.00143 -0.02731 C 0.00143 -0.02708 0.00755 -0.04907 0.00755 -0.04884 L 0.01836 -0.07777 C 0.02031 -0.0831 0.02214 -0.08888 0.02448 -0.09398 C 0.02696 -0.1 0.02982 -0.10555 0.03203 -0.1118 C 0.03867 -0.12939 0.04584 -0.15949 0.04974 -0.17569 C 0.0517 -0.18379 0.053 -0.19236 0.05508 -0.20023 C 0.05703 -0.20763 0.0599 -0.21435 0.06198 -0.22199 C 0.06654 -0.23935 0.07058 -0.2574 0.075 -0.275 C 0.07774 -0.28634 0.08047 -0.29768 0.08334 -0.30902 C 0.08555 -0.31805 0.08828 -0.32638 0.09024 -0.33495 C 0.0918 -0.34166 0.0931 -0.34884 0.09479 -0.35532 C 0.09662 -0.36203 0.09935 -0.36759 0.10091 -0.3743 C 0.10625 -0.39629 0.10925 -0.4199 0.1155 -0.44097 C 0.11836 -0.45069 0.12005 -0.46134 0.12396 -0.46967 C 0.12526 -0.47245 0.1267 -0.47476 0.12774 -0.47777 C 0.12865 -0.48032 0.12904 -0.48356 0.13008 -0.48588 C 0.13242 -0.49166 0.13451 -0.49814 0.13776 -0.50231 C 0.1431 -0.50949 0.13985 -0.50486 0.14688 -0.51736 C 0.15209 -0.52638 0.14584 -0.51527 0.15378 -0.53078 C 0.15456 -0.5324 0.15534 -0.53356 0.15612 -0.53495 C 0.15664 -0.53819 0.1569 -0.54051 0.15834 -0.54305 C 0.15951 -0.54513 0.16094 -0.54652 0.16224 -0.54861 C 0.1638 -0.55115 0.1655 -0.5537 0.1668 -0.55671 C 0.16784 -0.55902 0.16862 -0.56157 0.16979 -0.56342 C 0.17071 -0.56481 0.17188 -0.56527 0.17292 -0.5662 C 0.1767 -0.5699 0.17656 -0.57013 0.17982 -0.5743 C 0.18086 -0.57708 0.18151 -0.58032 0.18281 -0.58263 C 0.18386 -0.58449 0.18503 -0.58611 0.18594 -0.58796 C 0.18685 -0.59004 0.18724 -0.59282 0.18828 -0.5949 C 0.18959 -0.59791 0.19128 -0.60023 0.19284 -0.60301 C 0.19675 -0.60995 0.19453 -0.60717 0.19896 -0.61111 C 0.19948 -0.61203 0.19987 -0.61296 0.20052 -0.61388 C 0.20287 -0.61736 0.203 -0.61574 0.20508 -0.6206 C 0.20677 -0.62453 0.20795 -0.62893 0.20964 -0.63287 C 0.21042 -0.63472 0.21133 -0.63634 0.21198 -0.63842 C 0.2125 -0.64004 0.21263 -0.64236 0.21341 -0.64375 C 0.21472 -0.64606 0.21654 -0.64722 0.2181 -0.6493 C 0.21914 -0.65069 0.22005 -0.65231 0.2211 -0.65324 C 0.22188 -0.65393 0.22266 -0.65416 0.22344 -0.65463 C 0.22422 -0.65532 0.225 -0.65625 0.22578 -0.6574 C 0.22683 -0.65902 0.22748 -0.66203 0.22878 -0.66296 L 0.23112 -0.66412 C 0.23164 -0.66504 0.23203 -0.6662 0.23255 -0.66689 C 0.23334 -0.66805 0.23425 -0.66851 0.2349 -0.66967 C 0.23607 -0.67222 0.23802 -0.67777 0.23802 -0.67754 C 0.2388 -0.68426 0.23867 -0.68148 0.23867 -0.68588 " pathEditMode="relative" rAng="0" ptsTypes="AAAAAAAAAAAAAAAAAAAAAAAAAAAAAAAAAAAAAAAAAAAAAAAAA">
                                      <p:cBhvr>
                                        <p:cTn id="20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-3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8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96" grpId="0" animBg="1"/>
      <p:bldP spid="77" grpId="0" animBg="1"/>
      <p:bldP spid="98" grpId="0" animBg="1"/>
      <p:bldP spid="99" grpId="0" animBg="1"/>
      <p:bldP spid="100" grpId="0" animBg="1"/>
      <p:bldP spid="102" grpId="0" animBg="1"/>
      <p:bldP spid="101" grpId="0" animBg="1"/>
      <p:bldP spid="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1816565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ċ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963413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f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1258951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k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406339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g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547561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j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7968043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ħ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8687559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i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407075" y="4840036"/>
            <a:ext cx="987747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ie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77804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l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1105175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m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3263452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p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3990823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q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5405867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s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6137052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t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6848738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u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7562709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v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8978810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x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9686303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ż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10393796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z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7248527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h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1817643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n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05446" y="135128"/>
            <a:ext cx="7680857" cy="4471477"/>
            <a:chOff x="1720163" y="171544"/>
            <a:chExt cx="7680857" cy="4471477"/>
          </a:xfrm>
        </p:grpSpPr>
        <p:grpSp>
          <p:nvGrpSpPr>
            <p:cNvPr id="11" name="Group 10"/>
            <p:cNvGrpSpPr/>
            <p:nvPr/>
          </p:nvGrpSpPr>
          <p:grpSpPr>
            <a:xfrm>
              <a:off x="1720163" y="171544"/>
              <a:ext cx="7680857" cy="1864833"/>
              <a:chOff x="785612" y="149419"/>
              <a:chExt cx="7680857" cy="1864833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4223321" y="149419"/>
                <a:ext cx="3571706" cy="846492"/>
                <a:chOff x="4058557" y="-981543"/>
                <a:chExt cx="3571706" cy="846492"/>
              </a:xfrm>
            </p:grpSpPr>
            <p:sp>
              <p:nvSpPr>
                <p:cNvPr id="47" name="Rounded Rectangle 46"/>
                <p:cNvSpPr/>
                <p:nvPr/>
              </p:nvSpPr>
              <p:spPr>
                <a:xfrm>
                  <a:off x="4058557" y="-960797"/>
                  <a:ext cx="580103" cy="825746"/>
                </a:xfrm>
                <a:prstGeom prst="round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j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>
                <a:xfrm>
                  <a:off x="4699406" y="-960797"/>
                  <a:ext cx="580103" cy="825746"/>
                </a:xfrm>
                <a:prstGeom prst="round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o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5328721" y="-981543"/>
                  <a:ext cx="580103" cy="825746"/>
                </a:xfrm>
                <a:prstGeom prst="round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q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5972630" y="-981543"/>
                  <a:ext cx="1015849" cy="846492"/>
                </a:xfrm>
                <a:prstGeom prst="round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għ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7050160" y="-971170"/>
                  <a:ext cx="580103" cy="825746"/>
                </a:xfrm>
                <a:prstGeom prst="round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o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53" name="Rounded Rectangle 52"/>
              <p:cNvSpPr/>
              <p:nvPr/>
            </p:nvSpPr>
            <p:spPr>
              <a:xfrm>
                <a:off x="7856708" y="149419"/>
                <a:ext cx="580103" cy="825746"/>
              </a:xfrm>
              <a:prstGeom prst="round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>
                    <a:solidFill>
                      <a:prstClr val="white"/>
                    </a:solidFill>
                    <a:latin typeface="Comic Sans MS" pitchFamily="66" charset="0"/>
                  </a:rPr>
                  <a:t>d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8013613" y="1164803"/>
                <a:ext cx="452856" cy="817751"/>
              </a:xfrm>
              <a:prstGeom prst="round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 smtClean="0">
                    <a:solidFill>
                      <a:prstClr val="white"/>
                    </a:solidFill>
                    <a:latin typeface="Comic Sans MS" pitchFamily="66" charset="0"/>
                  </a:rPr>
                  <a:t>.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785612" y="188270"/>
                <a:ext cx="1836458" cy="1825982"/>
                <a:chOff x="620959" y="121531"/>
                <a:chExt cx="1836458" cy="182598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620959" y="121531"/>
                  <a:ext cx="1823711" cy="825746"/>
                  <a:chOff x="586077" y="144668"/>
                  <a:chExt cx="1823711" cy="825746"/>
                </a:xfrm>
              </p:grpSpPr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586077" y="145341"/>
                    <a:ext cx="580103" cy="825073"/>
                  </a:xfrm>
                  <a:prstGeom prst="roundRect">
                    <a:avLst/>
                  </a:prstGeom>
                  <a:blipFill>
                    <a:blip r:embed="rId3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>
                        <a:solidFill>
                          <a:prstClr val="white"/>
                        </a:solidFill>
                        <a:latin typeface="Comic Sans MS" pitchFamily="66" charset="0"/>
                      </a:rPr>
                      <a:t>M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1203247" y="144668"/>
                    <a:ext cx="580103" cy="825746"/>
                  </a:xfrm>
                  <a:prstGeom prst="roundRect">
                    <a:avLst/>
                  </a:prstGeom>
                  <a:blipFill>
                    <a:blip r:embed="rId3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>
                        <a:solidFill>
                          <a:prstClr val="white"/>
                        </a:solidFill>
                        <a:latin typeface="Comic Sans MS" pitchFamily="66" charset="0"/>
                      </a:rPr>
                      <a:t>a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8" name="Rounded Rectangle 37"/>
                  <p:cNvSpPr/>
                  <p:nvPr/>
                </p:nvSpPr>
                <p:spPr>
                  <a:xfrm>
                    <a:off x="1829685" y="145341"/>
                    <a:ext cx="580103" cy="825073"/>
                  </a:xfrm>
                  <a:prstGeom prst="roundRect">
                    <a:avLst/>
                  </a:prstGeom>
                  <a:blipFill>
                    <a:blip r:embed="rId3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>
                        <a:solidFill>
                          <a:prstClr val="white"/>
                        </a:solidFill>
                        <a:latin typeface="Comic Sans MS" pitchFamily="66" charset="0"/>
                      </a:rPr>
                      <a:t>r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4" name="Group 3"/>
                <p:cNvGrpSpPr/>
                <p:nvPr/>
              </p:nvGrpSpPr>
              <p:grpSpPr>
                <a:xfrm>
                  <a:off x="647738" y="1121767"/>
                  <a:ext cx="1216829" cy="825746"/>
                  <a:chOff x="204898" y="1123846"/>
                  <a:chExt cx="1216829" cy="825746"/>
                </a:xfrm>
              </p:grpSpPr>
              <p:sp>
                <p:nvSpPr>
                  <p:cNvPr id="41" name="Rounded Rectangle 40"/>
                  <p:cNvSpPr/>
                  <p:nvPr/>
                </p:nvSpPr>
                <p:spPr>
                  <a:xfrm>
                    <a:off x="204898" y="1123846"/>
                    <a:ext cx="580103" cy="825746"/>
                  </a:xfrm>
                  <a:prstGeom prst="roundRect">
                    <a:avLst/>
                  </a:prstGeom>
                  <a:blipFill>
                    <a:blip r:embed="rId3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 smtClean="0">
                        <a:solidFill>
                          <a:prstClr val="white"/>
                        </a:solidFill>
                        <a:latin typeface="Comic Sans MS" pitchFamily="66" charset="0"/>
                      </a:rPr>
                      <a:t>’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2" name="Rounded Rectangle 41"/>
                  <p:cNvSpPr/>
                  <p:nvPr/>
                </p:nvSpPr>
                <p:spPr>
                  <a:xfrm>
                    <a:off x="841624" y="1123846"/>
                    <a:ext cx="580103" cy="825746"/>
                  </a:xfrm>
                  <a:prstGeom prst="roundRect">
                    <a:avLst/>
                  </a:prstGeom>
                  <a:blipFill>
                    <a:blip r:embed="rId3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>
                        <a:solidFill>
                          <a:prstClr val="white"/>
                        </a:solidFill>
                        <a:latin typeface="Comic Sans MS" pitchFamily="66" charset="0"/>
                      </a:rPr>
                      <a:t>i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89" name="Rounded Rectangle 88"/>
                <p:cNvSpPr/>
                <p:nvPr/>
              </p:nvSpPr>
              <p:spPr>
                <a:xfrm>
                  <a:off x="1877314" y="1121767"/>
                  <a:ext cx="580103" cy="825746"/>
                </a:xfrm>
                <a:prstGeom prst="round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l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4275340" y="1149736"/>
                <a:ext cx="3648507" cy="839194"/>
                <a:chOff x="3999880" y="1104728"/>
                <a:chExt cx="3648507" cy="839194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3999880" y="1104728"/>
                  <a:ext cx="2979777" cy="839194"/>
                  <a:chOff x="2780151" y="1106807"/>
                  <a:chExt cx="2979777" cy="839194"/>
                </a:xfrm>
              </p:grpSpPr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2780151" y="1118703"/>
                    <a:ext cx="580103" cy="82574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3448881" y="1106807"/>
                    <a:ext cx="580103" cy="82574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4" name="Rounded Rectangle 33"/>
                  <p:cNvSpPr/>
                  <p:nvPr/>
                </p:nvSpPr>
                <p:spPr>
                  <a:xfrm>
                    <a:off x="4117611" y="1118703"/>
                    <a:ext cx="965930" cy="82574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5" name="Rounded Rectangle 34"/>
                  <p:cNvSpPr/>
                  <p:nvPr/>
                </p:nvSpPr>
                <p:spPr>
                  <a:xfrm>
                    <a:off x="5179825" y="1120255"/>
                    <a:ext cx="580103" cy="82574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90" name="Rounded Rectangle 89"/>
                <p:cNvSpPr/>
                <p:nvPr/>
              </p:nvSpPr>
              <p:spPr>
                <a:xfrm>
                  <a:off x="7068284" y="1118176"/>
                  <a:ext cx="580103" cy="82574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8140" y="2194758"/>
              <a:ext cx="2410598" cy="2448263"/>
            </a:xfrm>
            <a:prstGeom prst="rect">
              <a:avLst/>
            </a:prstGeom>
          </p:spPr>
        </p:pic>
      </p:grpSp>
      <p:sp>
        <p:nvSpPr>
          <p:cNvPr id="87" name="Rounded Rectangle 86"/>
          <p:cNvSpPr/>
          <p:nvPr/>
        </p:nvSpPr>
        <p:spPr>
          <a:xfrm>
            <a:off x="4684235" y="485328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ġ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237940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e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8264839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w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394488" y="4833999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a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702509" y="5848965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r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105175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b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6123267" y="4853286"/>
            <a:ext cx="987747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għ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2549481" y="586606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o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2545014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o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536081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d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2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5879 L -0.00091 -0.05833 C 0.00404 -0.06551 0.00925 -0.07268 0.01446 -0.07939 C 0.02826 -0.09699 0.01055 -0.07268 0.02709 -0.0949 C 0.03047 -0.09953 0.03438 -0.10347 0.03724 -0.10949 C 0.04011 -0.11481 0.04232 -0.12152 0.04584 -0.12592 C 0.05495 -0.13796 0.06524 -0.14768 0.07487 -0.15856 C 0.0793 -0.16342 0.08347 -0.16875 0.08828 -0.17245 C 0.09193 -0.17569 0.09571 -0.17824 0.09922 -0.18171 C 0.10352 -0.18564 0.10743 -0.19074 0.11185 -0.19467 C 0.12722 -0.20879 0.14336 -0.21666 0.15782 -0.23472 C 0.16224 -0.24027 0.16654 -0.24652 0.1711 -0.25162 C 0.1905 -0.27152 0.19909 -0.26921 0.21901 -0.29676 C 0.22552 -0.30601 0.23399 -0.3125 0.23854 -0.3243 C 0.24506 -0.34027 0.25078 -0.35787 0.25808 -0.37338 C 0.26081 -0.37893 0.26315 -0.38449 0.26589 -0.39004 C 0.26862 -0.39537 0.27201 -0.40023 0.27448 -0.40578 C 0.27709 -0.41111 0.27852 -0.41713 0.28086 -0.42268 C 0.28295 -0.42754 0.28568 -0.43171 0.28776 -0.43657 C 0.31029 -0.49074 0.28047 -0.42615 0.30039 -0.46666 C 0.30183 -0.46944 0.30313 -0.47245 0.30443 -0.47569 C 0.30521 -0.47777 0.30573 -0.48009 0.30677 -0.48217 C 0.31003 -0.48865 0.31042 -0.48889 0.31381 -0.49213 C 0.31433 -0.49351 0.31472 -0.49514 0.31537 -0.49629 C 0.3168 -0.49907 0.31888 -0.50115 0.32006 -0.50416 C 0.32045 -0.50532 0.32097 -0.50694 0.32162 -0.5081 C 0.32357 -0.51088 0.32644 -0.51226 0.32865 -0.51435 C 0.33282 -0.51851 0.32891 -0.5162 0.33412 -0.51828 C 0.3349 -0.51921 0.33568 -0.52014 0.33646 -0.52083 C 0.33724 -0.52152 0.33802 -0.52176 0.33894 -0.52222 C 0.34102 -0.52314 0.3431 -0.52384 0.34506 -0.52476 C 0.34987 -0.52685 0.34727 -0.52546 0.35287 -0.5287 C 0.35547 -0.53009 0.35547 -0.52963 0.35769 -0.53264 C 0.35977 -0.53541 0.35899 -0.53541 0.36081 -0.53912 C 0.3625 -0.54259 0.36237 -0.54027 0.36237 -0.54259 " pathEditMode="relative" rAng="0" ptsTypes="AAAAAAAAAAAAAAAAAAAAAAAAAAAAAAAAAAA">
                                      <p:cBhvr>
                                        <p:cTn id="1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-2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-0.00255 L 0.0306 -0.00139 C 0.03073 -0.00671 0.03112 -0.01134 0.03177 -0.01505 C 0.03321 -0.02408 0.04063 -0.04722 0.04102 -0.04838 C 0.04258 -0.05185 0.04414 -0.05556 0.04544 -0.05996 C 0.04675 -0.06412 0.04753 -0.06852 0.04909 -0.07246 C 0.05469 -0.08634 0.06081 -0.09908 0.06654 -0.11273 C 0.08946 -0.16667 0.06706 -0.11898 0.09675 -0.18125 C 0.09974 -0.1875 0.10248 -0.19421 0.10573 -0.2 C 0.1138 -0.21273 0.12253 -0.22454 0.12995 -0.23866 C 0.1487 -0.27408 0.14414 -0.26644 0.15781 -0.29005 C 0.16003 -0.29398 0.16224 -0.29815 0.16472 -0.30139 C 0.17513 -0.31574 0.17344 -0.31412 0.18659 -0.32871 C 0.19167 -0.33496 0.19896 -0.34097 0.20391 -0.34722 C 0.21016 -0.35533 0.21771 -0.36158 0.22214 -0.37315 C 0.22396 -0.37824 0.22565 -0.38426 0.22813 -0.38889 C 0.23334 -0.39861 0.23906 -0.40671 0.24466 -0.41551 C 0.24701 -0.42014 0.24909 -0.42408 0.25143 -0.42755 C 0.25352 -0.43033 0.25573 -0.43264 0.25755 -0.43588 C 0.2681 -0.45625 0.26302 -0.44838 0.26875 -0.4632 C 0.27097 -0.46875 0.27474 -0.47593 0.27643 -0.48218 C 0.27774 -0.48727 0.27826 -0.49236 0.27943 -0.49746 C 0.28034 -0.50139 0.28138 -0.50417 0.28229 -0.50741 C 0.28386 -0.51343 0.28529 -0.51898 0.28685 -0.52454 L 0.28998 -0.53634 C 0.29102 -0.54445 0.29011 -0.54005 0.29297 -0.54884 C 0.29323 -0.55509 0.29336 -0.56088 0.29375 -0.56621 C 0.29388 -0.56783 0.29427 -0.56921 0.29453 -0.5706 C 0.29479 -0.57246 0.29636 -0.58519 0.29636 -0.58658 C 0.29636 -0.62176 0.29636 -0.65695 0.29636 -0.69167 " pathEditMode="relative" rAng="0" ptsTypes="AAAAAAAAAAAAAAAAAAAAAAAAAAAAAA">
                                      <p:cBhvr>
                                        <p:cTn id="19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3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0672 L 0.02083 0.00787 C 0.02344 0.0007 0.02786 -0.00509 0.02982 -0.01203 C 0.03047 -0.01458 0.03099 -0.01666 0.03177 -0.01944 C 0.03281 -0.02314 0.03294 -0.02708 0.03398 -0.03078 C 0.03437 -0.03449 0.03489 -0.03796 0.03555 -0.04097 C 0.03607 -0.04375 0.03685 -0.04699 0.0375 -0.05023 C 0.03841 -0.05347 0.03997 -0.05648 0.0414 -0.06041 C 0.04219 -0.07222 0.04544 -0.1 0.04544 -0.10972 C 0.04492 -0.16736 0.0431 -0.22476 0.0414 -0.2824 C 0.04062 -0.29652 0.0388 -0.31041 0.0375 -0.32476 C 0.03685 -0.33171 0.03555 -0.34629 0.03555 -0.34606 C 0.03685 -0.36805 0.03789 -0.38958 0.03945 -0.41041 C 0.04036 -0.42152 0.04062 -0.42129 0.0431 -0.42963 C 0.04388 -0.43518 0.04414 -0.44051 0.04544 -0.44583 C 0.047 -0.45555 0.04857 -0.4618 0.05091 -0.47083 C 0.05156 -0.4787 0.05208 -0.48588 0.05273 -0.49421 C 0.05351 -0.50486 0.05364 -0.51527 0.05469 -0.52615 C 0.05469 -0.52754 0.05625 -0.5287 0.05703 -0.53078 C 0.05703 -0.53495 0.05703 -0.53912 0.05703 -0.54305 " pathEditMode="relative" rAng="0" ptsTypes="AAAAAAAAAAAAAAAAAAAA">
                                      <p:cBhvr>
                                        <p:cTn id="19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" y="-2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-0.00185 L 0.00247 -0.00162 C 0.00326 -0.00602 0.00378 -0.01065 0.00547 -0.01412 C 0.02487 -0.05533 0.06146 -0.10949 0.08242 -0.13426 C 0.1556 -0.22037 0.23138 -0.29977 0.30612 -0.38218 C 0.34154 -0.4213 0.3681 -0.42593 0.41576 -0.4625 C 0.4655 -0.49977 0.43333 -0.48843 0.45117 -0.49422 C 0.45195 -0.49514 0.45287 -0.49607 0.45365 -0.49676 C 0.45547 -0.49861 0.45729 -0.50023 0.45925 -0.50232 C 0.46029 -0.50348 0.4612 -0.50533 0.46237 -0.50625 C 0.46393 -0.50741 0.46576 -0.50741 0.46719 -0.5088 C 0.46914 -0.51065 0.47096 -0.51273 0.47292 -0.51435 C 0.47409 -0.51528 0.47565 -0.51598 0.47682 -0.5169 C 0.47995 -0.51945 0.47904 -0.52014 0.48164 -0.52361 C 0.48242 -0.52454 0.48333 -0.52547 0.48412 -0.52639 C 0.48711 -0.53403 0.48399 -0.52709 0.48893 -0.53449 C 0.49037 -0.53635 0.49297 -0.54098 0.49297 -0.54074 C 0.49375 -0.54746 0.49375 -0.54468 0.49375 -0.54861 " pathEditMode="relative" rAng="0" ptsTypes="AAAAAAAAAAAAAAAAAA">
                                      <p:cBhvr>
                                        <p:cTn id="20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57" y="-2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0.00023 C 0.00821 -0.04097 0.00912 -0.05347 0.03646 -0.0919 C 0.11615 -0.20417 0.20404 -0.29907 0.28229 -0.41412 C 0.28607 -0.41968 0.28946 -0.42593 0.29362 -0.43079 C 0.33802 -0.48519 0.27032 -0.38704 0.34753 -0.49907 C 0.35912 -0.51551 0.35755 -0.52176 0.36524 -0.54699 C 0.38933 -0.62593 0.37826 -0.60579 0.39284 -0.63148 C 0.39766 -0.65532 0.39206 -0.6294 0.42175 -0.67384 L 0.428 -0.68333 C 0.42826 -0.68472 0.42826 -0.68634 0.42878 -0.6875 C 0.43099 -0.69213 0.43451 -0.69028 0.43776 -0.69028 " pathEditMode="relative" rAng="0" ptsTypes="AAAAAAAAAAAA">
                                      <p:cBhvr>
                                        <p:cTn id="20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34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75" grpId="0" animBg="1"/>
      <p:bldP spid="78" grpId="0" animBg="1"/>
      <p:bldP spid="79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103" grpId="0" animBg="1"/>
      <p:bldP spid="104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99" grpId="0" animBg="1"/>
      <p:bldP spid="100" grpId="0" animBg="1"/>
      <p:bldP spid="87" grpId="0" animBg="1"/>
      <p:bldP spid="91" grpId="0" animBg="1"/>
      <p:bldP spid="92" grpId="0" animBg="1"/>
      <p:bldP spid="97" grpId="0" animBg="1"/>
      <p:bldP spid="105" grpId="0" animBg="1"/>
      <p:bldP spid="74" grpId="0" animBg="1"/>
      <p:bldP spid="82" grpId="0" animBg="1"/>
      <p:bldP spid="106" grpId="0" animBg="1"/>
      <p:bldP spid="107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5224" y="142639"/>
            <a:ext cx="11393778" cy="4638126"/>
            <a:chOff x="155224" y="142639"/>
            <a:chExt cx="11393778" cy="4638126"/>
          </a:xfrm>
        </p:grpSpPr>
        <p:grpSp>
          <p:nvGrpSpPr>
            <p:cNvPr id="6" name="Group 5"/>
            <p:cNvGrpSpPr/>
            <p:nvPr/>
          </p:nvGrpSpPr>
          <p:grpSpPr>
            <a:xfrm>
              <a:off x="155224" y="142639"/>
              <a:ext cx="11393778" cy="4638126"/>
              <a:chOff x="523119" y="130916"/>
              <a:chExt cx="11393778" cy="463812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6078" y="2220613"/>
                <a:ext cx="2583947" cy="2548429"/>
              </a:xfrm>
              <a:prstGeom prst="rect">
                <a:avLst/>
              </a:prstGeom>
            </p:spPr>
          </p:pic>
          <p:grpSp>
            <p:nvGrpSpPr>
              <p:cNvPr id="46" name="Group 45"/>
              <p:cNvGrpSpPr/>
              <p:nvPr/>
            </p:nvGrpSpPr>
            <p:grpSpPr>
              <a:xfrm>
                <a:off x="523119" y="130916"/>
                <a:ext cx="10768006" cy="1920228"/>
                <a:chOff x="-3395620" y="-1010364"/>
                <a:chExt cx="10768006" cy="1920228"/>
              </a:xfrm>
            </p:grpSpPr>
            <p:sp>
              <p:nvSpPr>
                <p:cNvPr id="47" name="Rounded Rectangle 46"/>
                <p:cNvSpPr/>
                <p:nvPr/>
              </p:nvSpPr>
              <p:spPr>
                <a:xfrm>
                  <a:off x="-3395620" y="63372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k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>
                <a:xfrm>
                  <a:off x="-1695618" y="84118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n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239501" y="87670"/>
                  <a:ext cx="580103" cy="822194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i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5721220" y="-1010364"/>
                  <a:ext cx="1015849" cy="846492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għ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6792283" y="-1010364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a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53" name="Rounded Rectangle 52"/>
              <p:cNvSpPr/>
              <p:nvPr/>
            </p:nvSpPr>
            <p:spPr>
              <a:xfrm>
                <a:off x="11336794" y="130916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b="1">
                    <a:solidFill>
                      <a:prstClr val="white"/>
                    </a:solidFill>
                    <a:latin typeface="Comic Sans MS" pitchFamily="66" charset="0"/>
                  </a:rPr>
                  <a:t>x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8977610" y="1219661"/>
                <a:ext cx="452856" cy="817751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 smtClean="0">
                    <a:solidFill>
                      <a:prstClr val="white"/>
                    </a:solidFill>
                    <a:latin typeface="Comic Sans MS" pitchFamily="66" charset="0"/>
                  </a:rPr>
                  <a:t>.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559738" y="151662"/>
                <a:ext cx="5426232" cy="839979"/>
                <a:chOff x="620959" y="111821"/>
                <a:chExt cx="5426232" cy="839979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620959" y="121531"/>
                  <a:ext cx="1823711" cy="825746"/>
                  <a:chOff x="586077" y="144668"/>
                  <a:chExt cx="1823711" cy="825746"/>
                </a:xfrm>
              </p:grpSpPr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586077" y="145341"/>
                    <a:ext cx="580103" cy="825073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4800" b="1">
                        <a:solidFill>
                          <a:prstClr val="white"/>
                        </a:solidFill>
                        <a:latin typeface="Comic Sans MS" pitchFamily="66" charset="0"/>
                      </a:rPr>
                      <a:t>T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1203247" y="144668"/>
                    <a:ext cx="580103" cy="825746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4800" b="1">
                        <a:solidFill>
                          <a:prstClr val="white"/>
                        </a:solidFill>
                        <a:latin typeface="Comic Sans MS" pitchFamily="66" charset="0"/>
                      </a:rPr>
                      <a:t>e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8" name="Rounded Rectangle 37"/>
                  <p:cNvSpPr/>
                  <p:nvPr/>
                </p:nvSpPr>
                <p:spPr>
                  <a:xfrm>
                    <a:off x="1829685" y="145341"/>
                    <a:ext cx="580103" cy="825073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4800" b="1">
                        <a:solidFill>
                          <a:prstClr val="white"/>
                        </a:solidFill>
                        <a:latin typeface="Comic Sans MS" pitchFamily="66" charset="0"/>
                      </a:rPr>
                      <a:t>l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4" name="Group 3"/>
                <p:cNvGrpSpPr/>
                <p:nvPr/>
              </p:nvGrpSpPr>
              <p:grpSpPr>
                <a:xfrm>
                  <a:off x="2491005" y="113738"/>
                  <a:ext cx="2932509" cy="838062"/>
                  <a:chOff x="2048165" y="115817"/>
                  <a:chExt cx="2932509" cy="838062"/>
                </a:xfrm>
              </p:grpSpPr>
              <p:sp>
                <p:nvSpPr>
                  <p:cNvPr id="41" name="Rounded Rectangle 40"/>
                  <p:cNvSpPr/>
                  <p:nvPr/>
                </p:nvSpPr>
                <p:spPr>
                  <a:xfrm>
                    <a:off x="4400571" y="115817"/>
                    <a:ext cx="580103" cy="825746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 smtClean="0">
                        <a:solidFill>
                          <a:prstClr val="white"/>
                        </a:solidFill>
                        <a:latin typeface="Comic Sans MS" pitchFamily="66" charset="0"/>
                      </a:rPr>
                      <a:t>’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2" name="Rounded Rectangle 41"/>
                  <p:cNvSpPr/>
                  <p:nvPr/>
                </p:nvSpPr>
                <p:spPr>
                  <a:xfrm>
                    <a:off x="2048165" y="128133"/>
                    <a:ext cx="580103" cy="825746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4800" b="1">
                        <a:solidFill>
                          <a:prstClr val="white"/>
                        </a:solidFill>
                        <a:latin typeface="Comic Sans MS" pitchFamily="66" charset="0"/>
                      </a:rPr>
                      <a:t>a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89" name="Rounded Rectangle 88"/>
                <p:cNvSpPr/>
                <p:nvPr/>
              </p:nvSpPr>
              <p:spPr>
                <a:xfrm>
                  <a:off x="5467088" y="111821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l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6930025" y="151662"/>
                <a:ext cx="1914917" cy="835456"/>
                <a:chOff x="4494230" y="123024"/>
                <a:chExt cx="1914917" cy="835456"/>
              </a:xfrm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5829044" y="123024"/>
                  <a:ext cx="580103" cy="82574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4494230" y="132734"/>
                  <a:ext cx="580103" cy="82574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5163602" y="132734"/>
                  <a:ext cx="580103" cy="82574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61" name="Rounded Rectangle 60"/>
              <p:cNvSpPr/>
              <p:nvPr/>
            </p:nvSpPr>
            <p:spPr>
              <a:xfrm>
                <a:off x="3066868" y="163978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 smtClean="0">
                    <a:solidFill>
                      <a:prstClr val="white"/>
                    </a:solidFill>
                    <a:latin typeface="Comic Sans MS" pitchFamily="66" charset="0"/>
                  </a:rPr>
                  <a:t>’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1155247" y="1204652"/>
                <a:ext cx="1015849" cy="846492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b="1" smtClean="0">
                    <a:solidFill>
                      <a:prstClr val="white"/>
                    </a:solidFill>
                    <a:latin typeface="Comic Sans MS" pitchFamily="66" charset="0"/>
                  </a:rPr>
                  <a:t>ie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3526112" y="1215663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b="1">
                    <a:solidFill>
                      <a:prstClr val="white"/>
                    </a:solidFill>
                    <a:latin typeface="Comic Sans MS" pitchFamily="66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6017628" y="1201100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b="1">
                    <a:solidFill>
                      <a:prstClr val="white"/>
                    </a:solidFill>
                    <a:latin typeface="Comic Sans MS" pitchFamily="66" charset="0"/>
                  </a:rPr>
                  <a:t>n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7729808" y="1209288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b="1">
                    <a:solidFill>
                      <a:prstClr val="white"/>
                    </a:solidFill>
                    <a:latin typeface="Comic Sans MS" pitchFamily="66" charset="0"/>
                  </a:rPr>
                  <a:t>a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8366125" y="1219661"/>
                <a:ext cx="580103" cy="8257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b="1">
                    <a:solidFill>
                      <a:prstClr val="white"/>
                    </a:solidFill>
                    <a:latin typeface="Comic Sans MS" pitchFamily="66" charset="0"/>
                  </a:rPr>
                  <a:t>s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6649756" y="1198915"/>
                <a:ext cx="1015849" cy="846492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 smtClean="0">
                    <a:solidFill>
                      <a:prstClr val="white"/>
                    </a:solidFill>
                    <a:latin typeface="Comic Sans MS" pitchFamily="66" charset="0"/>
                  </a:rPr>
                  <a:t>għ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73" name="Rounded Rectangle 72"/>
            <p:cNvSpPr/>
            <p:nvPr/>
          </p:nvSpPr>
          <p:spPr>
            <a:xfrm>
              <a:off x="4429319" y="1227386"/>
              <a:ext cx="580103" cy="837357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>
                  <a:solidFill>
                    <a:prstClr val="white"/>
                  </a:solidFill>
                  <a:latin typeface="Comic Sans MS" pitchFamily="66" charset="0"/>
                </a:rPr>
                <a:t>n</a:t>
              </a:r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5039995" y="1215775"/>
              <a:ext cx="580103" cy="837357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t-MT" sz="4800" b="1">
                  <a:solidFill>
                    <a:prstClr val="white"/>
                  </a:solidFill>
                  <a:latin typeface="Comic Sans MS" pitchFamily="66" charset="0"/>
                </a:rPr>
                <a:t>-</a:t>
              </a:r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</p:grpSp>
      <p:sp>
        <p:nvSpPr>
          <p:cNvPr id="75" name="Rounded Rectangle 74"/>
          <p:cNvSpPr/>
          <p:nvPr/>
        </p:nvSpPr>
        <p:spPr>
          <a:xfrm>
            <a:off x="1816565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ċ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1258951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k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406339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g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547561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j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7968043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ħ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8687559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i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407075" y="4840036"/>
            <a:ext cx="987747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ie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77804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l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1105175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m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3263452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p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5405867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s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6137052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t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7562709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v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8978810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x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9686303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ż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10393796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z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7248527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h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1817643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n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4684235" y="485328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ġ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237940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e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8264839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w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394488" y="4833999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a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702509" y="5848965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r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963413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f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6848738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u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3990823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q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087249" y="485328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prstClr val="white"/>
                </a:solidFill>
                <a:latin typeface="Comic Sans MS" pitchFamily="66" charset="0"/>
              </a:rPr>
              <a:t>b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536081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prstClr val="white"/>
                </a:solidFill>
                <a:latin typeface="Comic Sans MS" pitchFamily="66" charset="0"/>
              </a:rPr>
              <a:t>o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139181" y="4861918"/>
            <a:ext cx="987747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smtClean="0">
                <a:solidFill>
                  <a:prstClr val="white"/>
                </a:solidFill>
                <a:latin typeface="Comic Sans MS" pitchFamily="66" charset="0"/>
              </a:rPr>
              <a:t>g</a:t>
            </a:r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ħ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537387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d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5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2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1.875E-6 0.00046 C 0.00117 -0.00371 0.00247 -0.00695 0.00364 -0.01042 C 0.00416 -0.01158 0.00456 -0.0125 0.00508 -0.01343 C 0.00586 -0.01435 0.00677 -0.01528 0.00768 -0.01621 C 0.00794 -0.01736 0.01002 -0.02385 0.01094 -0.02523 C 0.01159 -0.02593 0.01224 -0.02593 0.01276 -0.02639 C 0.01406 -0.0294 0.01523 -0.03218 0.01614 -0.03542 C 0.01653 -0.03681 0.0164 -0.03866 0.0168 -0.03959 C 0.01771 -0.04236 0.01914 -0.04352 0.02005 -0.0456 C 0.02122 -0.04815 0.02226 -0.05047 0.02344 -0.05301 C 0.02383 -0.05417 0.02435 -0.05486 0.02461 -0.05602 C 0.02513 -0.05764 0.02539 -0.05903 0.02591 -0.06042 C 0.02708 -0.06273 0.02877 -0.06389 0.02995 -0.06621 L 0.0319 -0.0706 C 0.03203 -0.07199 0.03203 -0.07385 0.03255 -0.07523 C 0.03411 -0.0801 0.03646 -0.08403 0.03776 -0.08982 C 0.0401 -0.1007 0.03776 -0.09121 0.04101 -0.10023 C 0.04271 -0.1044 0.04401 -0.1088 0.04557 -0.11343 C 0.04622 -0.11528 0.047 -0.11736 0.04752 -0.11922 C 0.04805 -0.1206 0.04831 -0.12223 0.04883 -0.12361 C 0.04961 -0.1257 0.05143 -0.12963 0.05143 -0.1294 C 0.05026 -0.13959 0.04987 -0.14051 0.05286 -0.15463 C 0.0556 -0.16806 0.06224 -0.18449 0.06653 -0.19584 C 0.06771 -0.19908 0.06927 -0.20232 0.07044 -0.20602 C 0.07148 -0.20949 0.07252 -0.2132 0.0737 -0.21621 C 0.07513 -0.22037 0.07695 -0.22385 0.07825 -0.22801 C 0.08281 -0.24306 0.08594 -0.26019 0.09127 -0.27385 C 0.09948 -0.29422 0.09479 -0.28287 0.10573 -0.30834 C 0.10703 -0.31111 0.10846 -0.31412 0.10963 -0.31713 C 0.12005 -0.34468 0.10599 -0.30834 0.11614 -0.33264 C 0.12383 -0.35185 0.11406 -0.3294 0.12148 -0.34584 C 0.12513 -0.36621 0.12096 -0.34584 0.12786 -0.36991 C 0.12877 -0.37199 0.12916 -0.37547 0.12982 -0.37848 C 0.13073 -0.38125 0.13164 -0.38426 0.13242 -0.38704 C 0.1332 -0.38912 0.13385 -0.39074 0.13437 -0.39283 C 0.13541 -0.39653 0.13594 -0.40278 0.13698 -0.40625 C 0.13789 -0.4088 0.13919 -0.41111 0.14036 -0.41366 C 0.14075 -0.41435 0.1414 -0.41551 0.14166 -0.41644 L 0.14427 -0.42523 C 0.14479 -0.42685 0.14505 -0.42848 0.14557 -0.42963 C 0.14609 -0.43079 0.14648 -0.43148 0.14687 -0.43264 C 0.14818 -0.43727 0.1543 -0.45996 0.15612 -0.46806 L 0.15989 -0.48565 C 0.16041 -0.4875 0.16081 -0.48959 0.1612 -0.49144 C 0.16172 -0.49306 0.16211 -0.49445 0.16263 -0.49607 C 0.16328 -0.49838 0.1638 -0.50093 0.16445 -0.50348 C 0.1651 -0.50486 0.16588 -0.50602 0.1664 -0.50787 C 0.17187 -0.52223 0.16081 -0.49653 0.17096 -0.51945 C 0.17174 -0.52107 0.17265 -0.52199 0.17305 -0.52385 C 0.17812 -0.5426 0.17278 -0.52408 0.1763 -0.53426 C 0.17799 -0.53889 0.17812 -0.5419 0.17956 -0.54769 C 0.18086 -0.55232 0.1819 -0.55764 0.18359 -0.56204 C 0.18502 -0.56644 0.18698 -0.56991 0.18867 -0.57385 C 0.18958 -0.57593 0.19062 -0.57755 0.1914 -0.57986 C 0.19193 -0.58172 0.19271 -0.58357 0.19336 -0.58565 C 0.19362 -0.58704 0.19414 -0.58866 0.19453 -0.59028 C 0.19726 -0.59723 0.19453 -0.5875 0.19791 -0.59885 C 0.19831 -0.6007 0.1987 -0.60278 0.19909 -0.60486 C 0.19948 -0.60625 0.20013 -0.60764 0.20052 -0.60926 C 0.20091 -0.61065 0.20078 -0.61227 0.20117 -0.61366 C 0.20169 -0.61551 0.20247 -0.61644 0.20299 -0.61806 C 0.20325 -0.61968 0.20338 -0.6213 0.20364 -0.62269 C 0.20403 -0.62361 0.20482 -0.62408 0.20508 -0.62547 C 0.20807 -0.63889 0.20469 -0.63056 0.20768 -0.63727 L 0.20898 -0.64607 C 0.20924 -0.64769 0.2095 -0.64885 0.20963 -0.65047 C 0.20976 -0.65162 0.21055 -0.65926 0.21094 -0.66065 C 0.2112 -0.66204 0.21185 -0.66297 0.21224 -0.66366 C 0.21458 -0.67871 0.21354 -0.66945 0.21354 -0.69144 " pathEditMode="relative" rAng="0" ptsTypes="AAAAAAAAAAAAAAAAAAAAAAAAAAAAAAAAAAAAAAAAAAAAAAAAAAAAAAAAAAAAAAAAAAAAAA">
                                      <p:cBhvr>
                                        <p:cTn id="19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-34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0.00116 L -0.03073 0.00139 C -0.02852 -0.01111 -0.02813 -0.01204 -0.02696 -0.02546 C -0.02513 -0.04607 -0.02722 -0.04815 -0.0237 -0.0757 C -0.01953 -0.10996 -0.02448 -0.06829 -0.02136 -0.09931 C -0.02058 -0.10625 -0.01979 -0.1132 -0.01901 -0.12037 C -0.01875 -0.12546 -0.01862 -0.13056 -0.01823 -0.13565 C -0.01784 -0.14074 -0.01693 -0.14583 -0.01667 -0.15093 C -0.01615 -0.15972 -0.01628 -0.16898 -0.01576 -0.17732 C -0.01524 -0.19097 -0.01407 -0.2044 -0.01341 -0.21806 L -0.01276 -0.23333 C -0.01237 -0.25 -0.01211 -0.26667 -0.01185 -0.28357 C -0.01159 -0.30926 -0.01172 -0.33472 -0.0112 -0.36042 C -0.01081 -0.36736 -0.0099 -0.37431 -0.00951 -0.38125 C -0.0069 -0.42222 -0.01146 -0.36806 -0.00638 -0.42454 C -0.00599 -0.43033 -0.00625 -0.43658 -0.00547 -0.44259 C -0.00495 -0.44792 -0.00365 -0.45301 -0.00235 -0.45787 C -0.00183 -0.46042 -0.00065 -0.46273 3.125E-6 -0.46482 C 0.00065 -0.4669 0.00104 -0.46852 0.00156 -0.4706 C 0.00182 -0.47292 0.00221 -0.47523 0.00247 -0.47755 C 0.0026 -0.4794 0.00312 -0.48102 0.00312 -0.4831 C 0.0039 -0.49815 0.00429 -0.51273 0.00468 -0.52778 C 0.00599 -0.56713 0.00325 -0.55232 0.00638 -0.56829 C 0.00651 -0.57107 0.00677 -0.57384 0.00716 -0.57662 C 0.00885 -0.58982 0.0069 -0.56829 0.00859 -0.58773 C 0.00937 -0.59468 0.01106 -0.62384 0.01106 -0.62408 C 0.01133 -0.62523 0.01159 -0.62685 0.01185 -0.62824 C 0.01224 -0.63102 0.0125 -0.6338 0.01263 -0.63658 C 0.01289 -0.63982 0.01302 -0.64306 0.01341 -0.6463 C 0.01393 -0.64931 0.01445 -0.65208 0.01497 -0.65486 C 0.01705 -0.67917 0.01458 -0.64861 0.01653 -0.6757 C 0.01679 -0.67894 0.01718 -0.68241 0.01744 -0.68542 C 0.01771 -0.69352 0.01784 -0.70116 0.01823 -0.70926 C 0.01823 -0.71111 0.01888 -0.71296 0.01901 -0.71458 C 0.0194 -0.72107 0.0194 -0.72778 0.01979 -0.73426 C 0.02018 -0.74236 0.0207 -0.74329 0.02226 -0.75116 L 0.02291 -0.75533 C 0.02369 -0.76343 0.02383 -0.76806 0.02539 -0.77593 L 0.02695 -0.78449 L 0.02773 -0.78866 C 0.02799 -0.79583 0.02786 -0.80278 0.02838 -0.80972 C 0.02877 -0.8125 0.03021 -0.81505 0.03021 -0.81806 L 0.03021 -0.83033 " pathEditMode="relative" rAng="0" ptsTypes="AAAAAAAAAAAAAAAAAAAAAAAAAAAAAAAAAAAAAAAAAAA">
                                      <p:cBhvr>
                                        <p:cTn id="20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4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-0.02986 L -0.02812 -0.02963 C -0.02695 -0.03496 -0.02565 -0.03982 -0.02435 -0.04491 C -0.02318 -0.04954 -0.02213 -0.05579 -0.02057 -0.05996 C -0.01966 -0.06204 -0.01836 -0.06343 -0.01745 -0.06528 C -0.01653 -0.06736 -0.01588 -0.06991 -0.01523 -0.07222 C -0.01432 -0.07477 -0.01406 -0.07801 -0.01289 -0.08033 C -0.0112 -0.08357 -0.00859 -0.08542 -0.00677 -0.08843 C -0.00456 -0.09213 -0.00273 -0.09676 -0.00065 -0.1007 C 0.0013 -0.1044 0.00365 -0.10764 0.00547 -0.11158 C 0.02904 -0.16389 0.01576 -0.14352 0.03919 -0.18102 C 0.0418 -0.18542 0.04453 -0.18982 0.04753 -0.19329 C 0.05117 -0.19722 0.05456 -0.20185 0.05834 -0.20556 C 0.06094 -0.2081 0.06393 -0.20996 0.06667 -0.21227 C 0.06927 -0.21435 0.07188 -0.21667 0.07435 -0.21898 C 0.07722 -0.22199 0.07982 -0.22593 0.08281 -0.22871 C 0.08568 -0.23125 0.08906 -0.23241 0.09193 -0.23542 C 0.09701 -0.24074 0.10156 -0.24746 0.10651 -0.25301 C 0.11198 -0.25926 0.11823 -0.26366 0.12331 -0.27083 C 0.1332 -0.28449 0.12865 -0.27778 0.14011 -0.29537 C 0.14193 -0.29792 0.14427 -0.3 0.14557 -0.30347 C 0.14987 -0.31505 0.14714 -0.30949 0.15391 -0.31968 C 0.15599 -0.32616 0.15807 -0.33241 0.16003 -0.33889 C 0.16524 -0.35625 0.16615 -0.3632 0.17149 -0.37685 C 0.17253 -0.37917 0.17357 -0.38148 0.17461 -0.3838 C 0.17513 -0.38634 0.17565 -0.38912 0.17617 -0.3919 C 0.17643 -0.39375 0.17643 -0.3956 0.17695 -0.39722 C 0.17722 -0.39884 0.17787 -0.4 0.17839 -0.40139 C 0.17956 -0.4044 0.18125 -0.40857 0.18307 -0.41088 C 0.18425 -0.4125 0.18568 -0.41343 0.18685 -0.41505 C 0.18776 -0.41621 0.18841 -0.41759 0.18919 -0.41898 C 0.18972 -0.42037 0.18998 -0.42222 0.19063 -0.42315 C 0.19206 -0.425 0.19388 -0.42523 0.19531 -0.42732 C 0.19779 -0.43079 0.19961 -0.43565 0.20209 -0.43958 L 0.21211 -0.4544 C 0.21367 -0.45671 0.21537 -0.45857 0.21667 -0.46134 C 0.21849 -0.46482 0.21992 -0.46898 0.22201 -0.47222 C 0.22565 -0.47755 0.22982 -0.48195 0.23347 -0.48704 C 0.23581 -0.49028 0.23815 -0.49329 0.24037 -0.49653 C 0.24297 -0.50023 0.2457 -0.50347 0.24805 -0.50741 C 0.25117 -0.51296 0.25209 -0.51435 0.25495 -0.52107 C 0.25599 -0.52361 0.25677 -0.52685 0.25794 -0.52917 C 0.26706 -0.54769 0.26185 -0.53611 0.27097 -0.54838 C 0.27318 -0.55116 0.275 -0.55486 0.27709 -0.55787 C 0.27982 -0.56158 0.28164 -0.5625 0.28477 -0.56458 C 0.28529 -0.56597 0.28568 -0.56759 0.28633 -0.56875 C 0.28698 -0.56991 0.28789 -0.57037 0.28867 -0.57153 C 0.28972 -0.57269 0.29076 -0.57384 0.29167 -0.57546 C 0.29336 -0.57847 0.29505 -0.58148 0.29623 -0.58496 C 0.29766 -0.58889 0.29818 -0.59329 0.29935 -0.59722 C 0.30248 -0.60787 0.30547 -0.61852 0.30925 -0.62847 C 0.31029 -0.63125 0.31133 -0.63403 0.31237 -0.63681 C 0.31289 -0.63843 0.31302 -0.64074 0.3138 -0.64213 C 0.31563 -0.64537 0.3181 -0.64722 0.31992 -0.65023 C 0.32136 -0.65255 0.3237 -0.65996 0.32461 -0.6625 C 0.32487 -0.67083 0.325 -0.67894 0.32539 -0.68704 C 0.32552 -0.69028 0.32617 -0.69329 0.32617 -0.69653 C 0.32617 -0.71528 0.32578 -0.7338 0.32539 -0.75232 C 0.32526 -0.75417 0.32474 -0.75602 0.32461 -0.75787 C 0.32422 -0.76088 0.32422 -0.76412 0.32383 -0.76736 C 0.32292 -0.77454 0.3207 -0.78912 0.3207 -0.78889 C 0.32253 -0.81158 0.32149 -0.79537 0.32149 -0.83796 " pathEditMode="relative" rAng="0" ptsTypes="AAAAAAAAAAAAAAAAAAAAAAAAAAAAAAAAAAAAAAAAAAAAAAAAAAAAAAAAAAAAAA">
                                      <p:cBhvr>
                                        <p:cTn id="2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4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75" grpId="0" animBg="1"/>
      <p:bldP spid="79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103" grpId="0" animBg="1"/>
      <p:bldP spid="104" grpId="0" animBg="1"/>
      <p:bldP spid="108" grpId="0" animBg="1"/>
      <p:bldP spid="111" grpId="0" animBg="1"/>
      <p:bldP spid="112" grpId="0" animBg="1"/>
      <p:bldP spid="114" grpId="0" animBg="1"/>
      <p:bldP spid="116" grpId="0" animBg="1"/>
      <p:bldP spid="117" grpId="0" animBg="1"/>
      <p:bldP spid="118" grpId="0" animBg="1"/>
      <p:bldP spid="99" grpId="0" animBg="1"/>
      <p:bldP spid="100" grpId="0" animBg="1"/>
      <p:bldP spid="87" grpId="0" animBg="1"/>
      <p:bldP spid="91" grpId="0" animBg="1"/>
      <p:bldP spid="92" grpId="0" animBg="1"/>
      <p:bldP spid="97" grpId="0" animBg="1"/>
      <p:bldP spid="105" grpId="0" animBg="1"/>
      <p:bldP spid="78" grpId="0" animBg="1"/>
      <p:bldP spid="113" grpId="0" animBg="1"/>
      <p:bldP spid="109" grpId="0" animBg="1"/>
      <p:bldP spid="68" grpId="0" animBg="1"/>
      <p:bldP spid="69" grpId="0" animBg="1"/>
      <p:bldP spid="70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69076" y="99573"/>
            <a:ext cx="8385451" cy="4565577"/>
            <a:chOff x="1869076" y="99573"/>
            <a:chExt cx="8385451" cy="4565577"/>
          </a:xfrm>
        </p:grpSpPr>
        <p:grpSp>
          <p:nvGrpSpPr>
            <p:cNvPr id="8" name="Group 7"/>
            <p:cNvGrpSpPr/>
            <p:nvPr/>
          </p:nvGrpSpPr>
          <p:grpSpPr>
            <a:xfrm>
              <a:off x="1869076" y="99573"/>
              <a:ext cx="8385451" cy="4565577"/>
              <a:chOff x="1869076" y="99573"/>
              <a:chExt cx="8385451" cy="456557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8836" y="2528523"/>
                <a:ext cx="3164880" cy="2136627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1869076" y="99573"/>
                <a:ext cx="8385451" cy="1968663"/>
                <a:chOff x="1869076" y="99573"/>
                <a:chExt cx="8385451" cy="1968663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9674424" y="99573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x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1" name="Rounded Rectangle 70"/>
                <p:cNvSpPr/>
                <p:nvPr/>
              </p:nvSpPr>
              <p:spPr>
                <a:xfrm>
                  <a:off x="7602202" y="1222987"/>
                  <a:ext cx="452856" cy="817751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.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>
                  <a:off x="1891359" y="107826"/>
                  <a:ext cx="5426232" cy="839979"/>
                  <a:chOff x="620959" y="111821"/>
                  <a:chExt cx="5426232" cy="839979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620959" y="121531"/>
                    <a:ext cx="1823711" cy="825746"/>
                    <a:chOff x="586077" y="144668"/>
                    <a:chExt cx="1823711" cy="825746"/>
                  </a:xfrm>
                </p:grpSpPr>
                <p:sp>
                  <p:nvSpPr>
                    <p:cNvPr id="30" name="Rounded Rectangle 29"/>
                    <p:cNvSpPr/>
                    <p:nvPr/>
                  </p:nvSpPr>
                  <p:spPr>
                    <a:xfrm>
                      <a:off x="586077" y="145341"/>
                      <a:ext cx="580103" cy="825073"/>
                    </a:xfrm>
                    <a:prstGeom prst="roundRect">
                      <a:avLst/>
                    </a:prstGeom>
                    <a:blipFill>
                      <a:blip r:embed="rId4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 smtClean="0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A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37" name="Rounded Rectangle 36"/>
                    <p:cNvSpPr/>
                    <p:nvPr/>
                  </p:nvSpPr>
                  <p:spPr>
                    <a:xfrm>
                      <a:off x="1203247" y="144668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4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 smtClean="0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n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38" name="Rounded Rectangle 37"/>
                    <p:cNvSpPr/>
                    <p:nvPr/>
                  </p:nvSpPr>
                  <p:spPr>
                    <a:xfrm>
                      <a:off x="1829685" y="145341"/>
                      <a:ext cx="580103" cy="825073"/>
                    </a:xfrm>
                    <a:prstGeom prst="roundRect">
                      <a:avLst/>
                    </a:prstGeom>
                    <a:blipFill>
                      <a:blip r:embed="rId4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 smtClean="0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t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2491005" y="113738"/>
                    <a:ext cx="2932509" cy="838062"/>
                    <a:chOff x="2048165" y="115817"/>
                    <a:chExt cx="2932509" cy="838062"/>
                  </a:xfrm>
                </p:grpSpPr>
                <p:sp>
                  <p:nvSpPr>
                    <p:cNvPr id="41" name="Rounded Rectangle 40"/>
                    <p:cNvSpPr/>
                    <p:nvPr/>
                  </p:nvSpPr>
                  <p:spPr>
                    <a:xfrm>
                      <a:off x="4400571" y="115817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4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m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42" name="Rounded Rectangle 41"/>
                    <p:cNvSpPr/>
                    <p:nvPr/>
                  </p:nvSpPr>
                  <p:spPr>
                    <a:xfrm>
                      <a:off x="2048165" y="128133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4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 smtClean="0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o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89" name="Rounded Rectangle 88"/>
                  <p:cNvSpPr/>
                  <p:nvPr/>
                </p:nvSpPr>
                <p:spPr>
                  <a:xfrm>
                    <a:off x="5467088" y="111821"/>
                    <a:ext cx="580103" cy="825746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 smtClean="0">
                        <a:solidFill>
                          <a:prstClr val="white"/>
                        </a:solidFill>
                        <a:latin typeface="Comic Sans MS" pitchFamily="66" charset="0"/>
                      </a:rPr>
                      <a:t>‘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5" name="Group 4"/>
                <p:cNvGrpSpPr/>
                <p:nvPr/>
              </p:nvGrpSpPr>
              <p:grpSpPr>
                <a:xfrm>
                  <a:off x="4277915" y="1232780"/>
                  <a:ext cx="1914917" cy="835456"/>
                  <a:chOff x="4494230" y="123024"/>
                  <a:chExt cx="1914917" cy="835456"/>
                </a:xfrm>
              </p:grpSpPr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5829044" y="123024"/>
                    <a:ext cx="580103" cy="82574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4494230" y="132734"/>
                    <a:ext cx="580103" cy="82574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5" name="Rounded Rectangle 34"/>
                  <p:cNvSpPr/>
                  <p:nvPr/>
                </p:nvSpPr>
                <p:spPr>
                  <a:xfrm>
                    <a:off x="5163602" y="132734"/>
                    <a:ext cx="580103" cy="82574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61" name="Rounded Rectangle 60"/>
                <p:cNvSpPr/>
                <p:nvPr/>
              </p:nvSpPr>
              <p:spPr>
                <a:xfrm>
                  <a:off x="4402382" y="141345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n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3" name="Rounded Rectangle 72"/>
                <p:cNvSpPr/>
                <p:nvPr/>
              </p:nvSpPr>
              <p:spPr>
                <a:xfrm>
                  <a:off x="9034151" y="99573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m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4" name="Rounded Rectangle 73"/>
                <p:cNvSpPr/>
                <p:nvPr/>
              </p:nvSpPr>
              <p:spPr>
                <a:xfrm>
                  <a:off x="3102043" y="1242490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l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7" name="Rounded Rectangle 76"/>
                <p:cNvSpPr/>
                <p:nvPr/>
              </p:nvSpPr>
              <p:spPr>
                <a:xfrm>
                  <a:off x="1869076" y="1226743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’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0" name="Rounded Rectangle 79"/>
                <p:cNvSpPr/>
                <p:nvPr/>
              </p:nvSpPr>
              <p:spPr>
                <a:xfrm>
                  <a:off x="6278171" y="1237635"/>
                  <a:ext cx="580103" cy="82574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8" name="Rounded Rectangle 87"/>
                <p:cNvSpPr/>
                <p:nvPr/>
              </p:nvSpPr>
              <p:spPr>
                <a:xfrm>
                  <a:off x="6943613" y="1226743"/>
                  <a:ext cx="580103" cy="82574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>
                  <a:off x="8406539" y="99573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a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3" name="Rounded Rectangle 92"/>
                <p:cNvSpPr/>
                <p:nvPr/>
              </p:nvSpPr>
              <p:spPr>
                <a:xfrm>
                  <a:off x="7347676" y="101313"/>
                  <a:ext cx="1015849" cy="846492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għ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60" name="Rounded Rectangle 59"/>
            <p:cNvSpPr/>
            <p:nvPr/>
          </p:nvSpPr>
          <p:spPr>
            <a:xfrm>
              <a:off x="2493392" y="1242490"/>
              <a:ext cx="580103" cy="825746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t-MT" sz="4800" b="1">
                  <a:solidFill>
                    <a:prstClr val="white"/>
                  </a:solidFill>
                  <a:latin typeface="Comic Sans MS" pitchFamily="66" charset="0"/>
                </a:rPr>
                <a:t>i</a:t>
              </a:r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</p:grpSp>
      <p:sp>
        <p:nvSpPr>
          <p:cNvPr id="75" name="Rounded Rectangle 74"/>
          <p:cNvSpPr/>
          <p:nvPr/>
        </p:nvSpPr>
        <p:spPr>
          <a:xfrm>
            <a:off x="1816565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ċ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1258951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k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406339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g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547561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j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7968043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ħ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8687559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i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407075" y="4840036"/>
            <a:ext cx="987747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ie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77804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l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1105175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m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3263452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p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5405867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s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6137052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t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7562709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v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8978810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x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9686303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ż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10393796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z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7248527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h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1817643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n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4684235" y="485328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ġ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237940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e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8264839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w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949330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f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977423" y="586606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q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831524" y="586606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u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693776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r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385390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a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385389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a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693776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r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6135364" y="4840036"/>
            <a:ext cx="987747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għ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087249" y="485328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prstClr val="white"/>
                </a:solidFill>
                <a:latin typeface="Comic Sans MS" pitchFamily="66" charset="0"/>
              </a:rPr>
              <a:t>b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2521940" y="485318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d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2548290" y="586606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o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0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24 C 0.00182 -0.00301 0.00378 -0.00601 0.00586 -0.00856 C 0.00729 -0.01088 0.00938 -0.01157 0.01042 -0.01435 C 0.0112 -0.0162 0.01185 -0.01828 0.01263 -0.02013 C 0.01419 -0.02338 0.01615 -0.02662 0.01784 -0.03009 L 0.02018 -0.03426 L 0.0224 -0.03842 C 0.02318 -0.03981 0.02383 -0.04143 0.02461 -0.04259 C 0.02591 -0.04467 0.02721 -0.04629 0.02839 -0.04814 C 0.02891 -0.04953 0.0293 -0.05115 0.02982 -0.05254 C 0.03203 -0.0574 0.03203 -0.05671 0.03516 -0.05972 C 0.03789 -0.06481 0.04037 -0.0706 0.04336 -0.07523 C 0.04609 -0.07939 0.04909 -0.08333 0.05169 -0.08796 C 0.05482 -0.09421 0.05391 -0.09305 0.05755 -0.09791 C 0.05833 -0.09884 0.05912 -0.09976 0.0599 -0.10069 C 0.06055 -0.10115 0.06146 -0.10162 0.06211 -0.10185 C 0.0655 -0.10879 0.06302 -0.10416 0.06654 -0.10926 C 0.06758 -0.11041 0.06849 -0.11226 0.06953 -0.11342 C 0.07057 -0.11458 0.07175 -0.11481 0.07266 -0.1162 C 0.08333 -0.13148 0.06745 -0.11273 0.0793 -0.12592 C 0.08242 -0.13472 0.07891 -0.12569 0.08385 -0.13588 C 0.0862 -0.14074 0.08659 -0.14351 0.08919 -0.14745 C 0.08984 -0.14838 0.09076 -0.14907 0.09128 -0.15 C 0.09245 -0.15185 0.09323 -0.15416 0.09427 -0.15601 C 0.09544 -0.1574 0.09701 -0.15833 0.09818 -0.15995 C 0.10169 -0.16481 0.09909 -0.16412 0.10339 -0.16851 C 0.10599 -0.17129 0.10899 -0.17291 0.11159 -0.17569 C 0.11302 -0.17708 0.11406 -0.17963 0.11537 -0.18125 C 0.11732 -0.18333 0.1194 -0.18472 0.12135 -0.18703 C 0.1224 -0.18796 0.12331 -0.19004 0.12435 -0.1912 C 0.12526 -0.19236 0.12643 -0.19282 0.12734 -0.19398 C 0.12813 -0.1949 0.12891 -0.19606 0.12969 -0.19676 C 0.13073 -0.19814 0.13203 -0.19976 0.13333 -0.20115 C 0.13555 -0.20601 0.13815 -0.2125 0.14089 -0.21666 C 0.14232 -0.21875 0.14401 -0.22013 0.14531 -0.22222 C 0.15391 -0.23657 0.14284 -0.22291 0.15208 -0.23379 C 0.15677 -0.2449 0.153 -0.2375 0.15964 -0.2449 C 0.1612 -0.24652 0.16263 -0.24884 0.16406 -0.25046 C 0.16537 -0.25185 0.16667 -0.25347 0.16797 -0.25486 C 0.16862 -0.25578 0.16927 -0.25694 0.17005 -0.2574 C 0.17122 -0.25856 0.17253 -0.25856 0.17383 -0.25902 C 0.17448 -0.25995 0.178 -0.26504 0.17917 -0.26597 C 0.17982 -0.26666 0.1806 -0.26689 0.18138 -0.26736 C 0.18698 -0.28518 0.18385 -0.27569 0.1957 -0.30717 C 0.19753 -0.3125 0.19987 -0.31713 0.20156 -0.32268 C 0.20339 -0.32824 0.20495 -0.33426 0.2069 -0.33958 C 0.20794 -0.34282 0.20938 -0.34513 0.21055 -0.34814 C 0.21107 -0.3493 0.21146 -0.35115 0.21211 -0.35231 C 0.21276 -0.35393 0.21367 -0.35509 0.21432 -0.35671 C 0.21524 -0.35833 0.21576 -0.36064 0.21667 -0.36226 C 0.21758 -0.36412 0.21875 -0.36597 0.21966 -0.36782 C 0.22083 -0.3706 0.22135 -0.37384 0.22253 -0.37638 C 0.22357 -0.37824 0.22461 -0.38009 0.22552 -0.38217 C 0.22617 -0.38333 0.22643 -0.38518 0.22708 -0.38634 C 0.228 -0.38796 0.22917 -0.38888 0.23008 -0.39051 C 0.23177 -0.39305 0.23464 -0.39884 0.23464 -0.39861 C 0.23607 -0.41088 0.23438 -0.3993 0.23685 -0.40902 C 0.23711 -0.41041 0.23711 -0.4118 0.23763 -0.41319 C 0.23815 -0.41527 0.23906 -0.41689 0.23984 -0.41898 C 0.24037 -0.42037 0.24076 -0.42176 0.24141 -0.42291 C 0.24206 -0.4243 0.24284 -0.425 0.24362 -0.42592 C 0.24896 -0.44097 0.24063 -0.41805 0.2474 -0.43449 C 0.24844 -0.43703 0.24935 -0.44004 0.25026 -0.44305 L 0.25182 -0.44699 L 0.25339 -0.45138 C 0.25365 -0.45324 0.25365 -0.45532 0.25417 -0.45694 C 0.25469 -0.45879 0.25573 -0.45972 0.25638 -0.46111 C 0.2569 -0.46273 0.25742 -0.46412 0.25794 -0.46551 C 0.25833 -0.46805 0.25925 -0.47291 0.25938 -0.47546 C 0.25977 -0.4831 0.25977 -0.49051 0.26016 -0.49814 C 0.26029 -0.50069 0.26081 -0.5037 0.26094 -0.50671 C 0.26094 -0.51458 0.26094 -0.52268 0.26094 -0.53032 " pathEditMode="relative" rAng="0" ptsTypes="AAAAAAAAAAAAAAAAAAAAAAAAAAAAAAAAAAAAAAAAAAAAAAAAAAAAAAAAAAAAAAAAAAAAAAAAA">
                                      <p:cBhvr>
                                        <p:cTn id="1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-26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6 -0.00833 L 0.00846 -0.0081 C 0.01289 -0.01342 0.01406 -0.01435 0.01758 -0.01944 C 0.01914 -0.02153 0.02057 -0.02407 0.02213 -0.02616 C 0.02591 -0.03055 0.03008 -0.03379 0.03359 -0.03842 C 0.04232 -0.0493 0.03594 -0.04213 0.04739 -0.05208 C 0.05052 -0.05463 0.05351 -0.05787 0.05664 -0.06018 C 0.06015 -0.06273 0.0638 -0.06435 0.06732 -0.0669 C 0.07331 -0.07153 0.07904 -0.07685 0.08489 -0.08194 C 0.0875 -0.08403 0.09036 -0.08565 0.09258 -0.08866 L 0.11328 -0.11736 C 0.11614 -0.12129 0.11862 -0.12616 0.12161 -0.12963 C 0.125 -0.1331 0.12851 -0.13611 0.13164 -0.14051 C 0.14596 -0.16018 0.14583 -0.16805 0.16302 -0.18403 C 0.16888 -0.18935 0.175 -0.19398 0.1806 -0.20023 C 0.18268 -0.20254 0.18463 -0.20486 0.18672 -0.20717 C 0.19075 -0.21134 0.19505 -0.21481 0.19896 -0.21921 C 0.20052 -0.22106 0.20208 -0.22291 0.20351 -0.22477 C 0.20456 -0.22616 0.20547 -0.22778 0.20664 -0.22893 C 0.20807 -0.23009 0.20976 -0.23032 0.2112 -0.23148 C 0.2138 -0.23356 0.21627 -0.23611 0.21888 -0.23842 C 0.22044 -0.23981 0.22187 -0.24143 0.22344 -0.24236 C 0.22838 -0.24583 0.22604 -0.24398 0.23034 -0.24791 C 0.23385 -0.25416 0.2375 -0.26041 0.24101 -0.2669 C 0.24375 -0.27176 0.24583 -0.27731 0.2487 -0.28194 C 0.25221 -0.2875 0.25937 -0.2993 0.26328 -0.3037 C 0.26797 -0.30903 0.27292 -0.31366 0.27773 -0.31875 C 0.28008 -0.32106 0.28216 -0.32384 0.28463 -0.32546 C 0.2875 -0.32731 0.29023 -0.3294 0.2931 -0.33078 C 0.29531 -0.33217 0.29779 -0.33241 0.3 -0.33356 C 0.30182 -0.33472 0.30351 -0.33634 0.30534 -0.33773 C 0.3069 -0.33866 0.30846 -0.33935 0.30989 -0.34051 C 0.31094 -0.3412 0.31198 -0.34236 0.31302 -0.34305 C 0.31601 -0.34537 0.31549 -0.34375 0.31914 -0.34722 C 0.32604 -0.35416 0.31888 -0.3493 0.32448 -0.35254 C 0.33125 -0.36065 0.32044 -0.34838 0.33138 -0.3581 C 0.33242 -0.35903 0.33333 -0.36018 0.33437 -0.36088 C 0.33542 -0.36157 0.33646 -0.36157 0.3375 -0.36227 C 0.3388 -0.36296 0.3401 -0.36389 0.34127 -0.36481 C 0.34844 -0.37754 0.34284 -0.36597 0.34661 -0.37708 C 0.35325 -0.39583 0.34505 -0.37106 0.3513 -0.38657 C 0.35195 -0.38842 0.35221 -0.39028 0.35273 -0.39213 C 0.35325 -0.39352 0.3539 -0.39491 0.3543 -0.39629 C 0.35586 -0.40069 0.35898 -0.40972 0.35898 -0.40949 C 0.36133 -0.42685 0.3582 -0.40555 0.36042 -0.41921 C 0.36081 -0.42129 0.36133 -0.42662 0.36198 -0.42893 C 0.36237 -0.43032 0.36302 -0.43148 0.36354 -0.43287 C 0.3638 -0.43472 0.3638 -0.43657 0.36432 -0.43842 C 0.36693 -0.44791 0.36693 -0.44606 0.37187 -0.45069 C 0.37239 -0.45185 0.37305 -0.45324 0.37344 -0.45463 C 0.37383 -0.45602 0.37409 -0.45741 0.37422 -0.45879 C 0.37487 -0.46319 0.375 -0.46805 0.37578 -0.47245 L 0.37656 -0.47639 C 0.3776 -0.49051 0.37838 -0.4956 0.37656 -0.51319 C 0.37643 -0.51458 0.375 -0.51412 0.37422 -0.51458 C 0.37396 -0.5169 0.37383 -0.51921 0.37344 -0.52129 C 0.37331 -0.52268 0.37279 -0.52407 0.37265 -0.52546 C 0.37252 -0.52685 0.37265 -0.52824 0.37265 -0.5294 " pathEditMode="relative" rAng="0" ptsTypes="AAAAAAAAAAAAAAAAAAAAAAAAAAAAAAAAAAAAAAAAAAAAAAAAAAAAAAAAAA">
                                      <p:cBhvr>
                                        <p:cTn id="17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1" y="-2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-0.00949 L -0.00325 -0.00926 C -0.00156 -0.0213 -0.00026 -0.02755 0.00052 -0.03958 C 0.0017 -0.05718 0.00209 -0.075 0.00352 -0.09259 C 0.00612 -0.12315 0.01016 -0.15324 0.01276 -0.1838 C 0.03438 -0.43195 0.01823 -0.30926 0.04258 -0.48033 C 0.06224 -0.61783 0.05 -0.56921 0.06941 -0.6382 C 0.06993 -0.64375 0.07006 -0.64931 0.07097 -0.65463 C 0.07162 -0.65764 0.07318 -0.65972 0.07409 -0.66273 C 0.07448 -0.66435 0.07461 -0.66644 0.07487 -0.66806 C 0.07396 -0.67685 0.07513 -0.67431 0.07331 -0.67755 " pathEditMode="relative" rAng="0" ptsTypes="AAAAAAAAAAA">
                                      <p:cBhvr>
                                        <p:cTn id="18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6597 L -3.95833E-6 0.0662 C 0.00118 0.06273 0.00274 0.05972 0.00378 0.05625 C 0.00469 0.05324 0.00521 0.05 0.00612 0.04676 C 0.00651 0.04491 0.00704 0.04329 0.00756 0.04143 C 0.00899 0.03125 0.00743 0.04051 0.0099 0.03055 C 0.01016 0.02917 0.01042 0.02778 0.01068 0.02639 C 0.01094 0.02454 0.01107 0.02268 0.01146 0.02106 C 0.01224 0.01713 0.01446 0.01018 0.01446 0.01042 C 0.0155 -0.00324 0.01628 -0.01389 0.01836 -0.02801 C 0.01875 -0.03171 0.01927 -0.03542 0.0198 -0.03889 C 0.02058 -0.04306 0.02136 -0.04699 0.02214 -0.05116 C 0.02266 -0.0544 0.02318 -0.05741 0.0237 -0.06065 C 0.02396 -0.06389 0.02396 -0.06713 0.02448 -0.07014 C 0.025 -0.07384 0.02605 -0.07732 0.0267 -0.08102 C 0.02735 -0.08426 0.02774 -0.0875 0.02826 -0.09051 C 0.02878 -0.09468 0.02904 -0.09884 0.02982 -0.10278 C 0.03021 -0.10533 0.03151 -0.10718 0.03204 -0.10972 C 0.03334 -0.11505 0.03412 -0.1206 0.03516 -0.12593 C 0.03542 -0.12732 0.03555 -0.12871 0.03594 -0.13009 C 0.0392 -0.14167 0.04024 -0.14468 0.04284 -0.15857 C 0.04506 -0.1713 0.04675 -0.18449 0.04961 -0.19676 C 0.05039 -0.2 0.05131 -0.20301 0.05196 -0.20625 C 0.05248 -0.20903 0.05287 -0.21204 0.05352 -0.21435 C 0.05391 -0.21621 0.05456 -0.21829 0.05508 -0.21991 C 0.05534 -0.2213 0.05534 -0.22269 0.05573 -0.22408 C 0.05638 -0.2257 0.0573 -0.22662 0.05808 -0.22801 C 0.05834 -0.22986 0.05847 -0.23171 0.05886 -0.23357 C 0.05925 -0.23496 0.06016 -0.23588 0.06042 -0.2375 C 0.0612 -0.24375 0.06107 -0.25046 0.06185 -0.25671 C 0.06237 -0.25996 0.06368 -0.26273 0.0642 -0.26621 C 0.06823 -0.28912 0.06237 -0.26783 0.06875 -0.29884 C 0.07487 -0.32801 0.07123 -0.30347 0.07722 -0.32593 C 0.07826 -0.32986 0.07852 -0.33426 0.07956 -0.3382 C 0.08034 -0.34121 0.08151 -0.34375 0.08256 -0.34653 C 0.08399 -0.35023 0.0862 -0.35718 0.08711 -0.36134 C 0.08802 -0.36528 0.09089 -0.38658 0.09102 -0.38727 C 0.09154 -0.39213 0.0918 -0.39722 0.09245 -0.40232 C 0.0931 -0.40602 0.09414 -0.40926 0.0948 -0.4132 C 0.10079 -0.44908 0.09206 -0.40486 0.09857 -0.43496 C 0.09922 -0.4375 0.09974 -0.44028 0.10013 -0.44306 C 0.10039 -0.44445 0.10118 -0.45093 0.1017 -0.45255 C 0.10235 -0.45486 0.10326 -0.45625 0.10404 -0.4581 C 0.1043 -0.45972 0.1043 -0.46181 0.10469 -0.46343 C 0.10847 -0.47986 0.10586 -0.46273 0.10938 -0.48241 C 0.10977 -0.48496 0.10977 -0.48704 0.11016 -0.48935 C 0.11029 -0.49121 0.11068 -0.49283 0.11081 -0.49468 C 0.1112 -0.5 0.11185 -0.51343 0.11237 -0.51921 C 0.11563 -0.55371 0.11224 -0.51574 0.1155 -0.54236 C 0.11589 -0.54537 0.11576 -0.54884 0.11628 -0.55185 C 0.11862 -0.56621 0.1198 -0.56644 0.12162 -0.57778 C 0.1224 -0.58333 0.12253 -0.5882 0.12305 -0.59398 C 0.12331 -0.59583 0.12357 -0.59769 0.12383 -0.59954 C 0.12409 -0.60718 0.12331 -0.61528 0.12461 -0.62269 C 0.125 -0.62454 0.12683 -0.61875 0.12774 -0.61991 C 0.12891 -0.62153 0.12813 -0.62546 0.12852 -0.62801 C 0.12865 -0.6294 0.12904 -0.63079 0.1293 -0.63218 C 0.12891 -0.64838 0.12852 -0.66482 0.12852 -0.68102 " pathEditMode="relative" rAng="0" ptsTypes="AAAAAAAAAAAAAAAAAAAAAAAAAAAAAAAAAAAAAAAAAAAAAAAAAAAAAAAAAA">
                                      <p:cBhvr>
                                        <p:cTn id="18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3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1.45833E-6 0.00023 C 0.01081 -0.0243 0.02161 -0.04861 0.03255 -0.07268 C 0.05351 -0.11805 0.0681 -0.15092 0.09427 -0.18981 C 0.13125 -0.24467 0.15169 -0.26342 0.19648 -0.30208 C 0.20521 -0.30949 0.2582 -0.35787 0.28333 -0.36458 L 0.28776 -0.36597 C 0.28854 -0.36759 0.28893 -0.36991 0.2901 -0.37106 C 0.35299 -0.42847 0.33177 -0.41227 0.39896 -0.44236 C 0.41263 -0.45532 0.42643 -0.46944 0.44088 -0.4794 C 0.44687 -0.48356 0.45351 -0.48449 0.45989 -0.48657 C 0.46445 -0.48819 0.46914 -0.48912 0.4737 -0.49051 C 0.47474 -0.49051 0.47565 -0.49143 0.47669 -0.49166 C 0.48216 -0.49236 0.48776 -0.49259 0.49349 -0.49282 C 0.50495 -0.49537 0.50299 -0.49467 0.51393 -0.49907 C 0.51471 -0.4993 0.51549 -0.49977 0.51627 -0.50023 C 0.5194 -0.50208 0.52239 -0.5044 0.52539 -0.50625 C 0.52969 -0.51227 0.53177 -0.51435 0.53463 -0.52129 C 0.53633 -0.52523 0.53776 -0.52893 0.53841 -0.53356 C 0.53841 -0.53403 0.53841 -0.53449 0.53841 -0.53426 " pathEditMode="relative" rAng="0" ptsTypes="AAAAAAAAAAAAAAAAAAAA">
                                      <p:cBhvr>
                                        <p:cTn id="19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4" y="-26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2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25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5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75" grpId="0" animBg="1"/>
      <p:bldP spid="79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103" grpId="0" animBg="1"/>
      <p:bldP spid="104" grpId="0" animBg="1"/>
      <p:bldP spid="108" grpId="0" animBg="1"/>
      <p:bldP spid="111" grpId="0" animBg="1"/>
      <p:bldP spid="112" grpId="0" animBg="1"/>
      <p:bldP spid="114" grpId="0" animBg="1"/>
      <p:bldP spid="116" grpId="0" animBg="1"/>
      <p:bldP spid="117" grpId="0" animBg="1"/>
      <p:bldP spid="118" grpId="0" animBg="1"/>
      <p:bldP spid="99" grpId="0" animBg="1"/>
      <p:bldP spid="100" grpId="0" animBg="1"/>
      <p:bldP spid="87" grpId="0" animBg="1"/>
      <p:bldP spid="91" grpId="0" animBg="1"/>
      <p:bldP spid="92" grpId="0" animBg="1"/>
      <p:bldP spid="69" grpId="0" animBg="1"/>
      <p:bldP spid="70" grpId="0" animBg="1"/>
      <p:bldP spid="72" grpId="0" animBg="1"/>
      <p:bldP spid="105" grpId="0" animBg="1"/>
      <p:bldP spid="97" grpId="0" animBg="1"/>
      <p:bldP spid="94" grpId="0" animBg="1"/>
      <p:bldP spid="95" grpId="0" animBg="1"/>
      <p:bldP spid="96" grpId="0" animBg="1"/>
      <p:bldP spid="68" grpId="0" animBg="1"/>
      <p:bldP spid="98" grpId="0" animBg="1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/>
          <p:nvPr/>
        </p:nvSpPr>
        <p:spPr>
          <a:xfrm>
            <a:off x="11258951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k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406339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g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547561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j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7968043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ħ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407075" y="4840036"/>
            <a:ext cx="987747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ie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1105175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m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3263452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p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6137052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t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7562709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v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8978810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x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9686303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ż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10393796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z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7248527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h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1817643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n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4684235" y="485328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ġ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8264839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w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977423" y="586606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q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831524" y="586606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u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77804" y="483655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a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679553" y="587480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r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8435" y="121129"/>
            <a:ext cx="11857233" cy="4624717"/>
            <a:chOff x="218338" y="118485"/>
            <a:chExt cx="11857233" cy="46247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0064" y="2277382"/>
              <a:ext cx="2505432" cy="246582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18338" y="118485"/>
              <a:ext cx="11857233" cy="1976571"/>
              <a:chOff x="218338" y="118485"/>
              <a:chExt cx="11857233" cy="1976571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9938396" y="1237709"/>
                <a:ext cx="452856" cy="817751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t-MT" sz="4800" b="1" smtClean="0">
                    <a:solidFill>
                      <a:prstClr val="white"/>
                    </a:solidFill>
                    <a:latin typeface="Comic Sans MS" pitchFamily="66" charset="0"/>
                  </a:rPr>
                  <a:t>.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18338" y="118485"/>
                <a:ext cx="11857233" cy="1976571"/>
                <a:chOff x="218338" y="118485"/>
                <a:chExt cx="11857233" cy="1976571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1683323" y="1260125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s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3" name="Group 2"/>
                <p:cNvGrpSpPr/>
                <p:nvPr/>
              </p:nvGrpSpPr>
              <p:grpSpPr>
                <a:xfrm>
                  <a:off x="218338" y="167453"/>
                  <a:ext cx="1857361" cy="825746"/>
                  <a:chOff x="-637427" y="134958"/>
                  <a:chExt cx="1857361" cy="825746"/>
                </a:xfrm>
              </p:grpSpPr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-637427" y="135631"/>
                    <a:ext cx="580103" cy="825073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 smtClean="0">
                        <a:solidFill>
                          <a:prstClr val="white"/>
                        </a:solidFill>
                        <a:latin typeface="Comic Sans MS" pitchFamily="66" charset="0"/>
                      </a:rPr>
                      <a:t>M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2846" y="134958"/>
                    <a:ext cx="580103" cy="825746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>
                        <a:solidFill>
                          <a:prstClr val="white"/>
                        </a:solidFill>
                        <a:latin typeface="Comic Sans MS" pitchFamily="66" charset="0"/>
                      </a:rPr>
                      <a:t>e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8" name="Rounded Rectangle 37"/>
                  <p:cNvSpPr/>
                  <p:nvPr/>
                </p:nvSpPr>
                <p:spPr>
                  <a:xfrm>
                    <a:off x="639831" y="135631"/>
                    <a:ext cx="580103" cy="825073"/>
                  </a:xfrm>
                  <a:prstGeom prst="round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>
                        <a:solidFill>
                          <a:prstClr val="white"/>
                        </a:solidFill>
                        <a:latin typeface="Comic Sans MS" pitchFamily="66" charset="0"/>
                      </a:rPr>
                      <a:t>x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41" name="Rounded Rectangle 40"/>
                <p:cNvSpPr/>
                <p:nvPr/>
              </p:nvSpPr>
              <p:spPr>
                <a:xfrm>
                  <a:off x="4151613" y="144920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t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2134863" y="176361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a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>
                <a:xfrm>
                  <a:off x="4789604" y="149081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i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5" name="Group 4"/>
                <p:cNvGrpSpPr/>
                <p:nvPr/>
              </p:nvGrpSpPr>
              <p:grpSpPr>
                <a:xfrm>
                  <a:off x="8844942" y="118485"/>
                  <a:ext cx="1914917" cy="835456"/>
                  <a:chOff x="4494230" y="123024"/>
                  <a:chExt cx="1914917" cy="835456"/>
                </a:xfrm>
              </p:grpSpPr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5829044" y="123024"/>
                    <a:ext cx="580103" cy="82574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4494230" y="132734"/>
                    <a:ext cx="580103" cy="82574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5" name="Rounded Rectangle 34"/>
                  <p:cNvSpPr/>
                  <p:nvPr/>
                </p:nvSpPr>
                <p:spPr>
                  <a:xfrm>
                    <a:off x="5161637" y="123024"/>
                    <a:ext cx="580103" cy="82574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61" name="Rounded Rectangle 60"/>
                <p:cNvSpPr/>
                <p:nvPr/>
              </p:nvSpPr>
              <p:spPr>
                <a:xfrm>
                  <a:off x="3512346" y="149637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f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3" name="Rounded Rectangle 72"/>
                <p:cNvSpPr/>
                <p:nvPr/>
              </p:nvSpPr>
              <p:spPr>
                <a:xfrm>
                  <a:off x="2330584" y="1250242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a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4" name="Rounded Rectangle 73"/>
                <p:cNvSpPr/>
                <p:nvPr/>
              </p:nvSpPr>
              <p:spPr>
                <a:xfrm>
                  <a:off x="7474955" y="141411"/>
                  <a:ext cx="580103" cy="812530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l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7" name="Rounded Rectangle 76"/>
                <p:cNvSpPr/>
                <p:nvPr/>
              </p:nvSpPr>
              <p:spPr>
                <a:xfrm>
                  <a:off x="6865444" y="139764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’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0" name="Rounded Rectangle 79"/>
                <p:cNvSpPr/>
                <p:nvPr/>
              </p:nvSpPr>
              <p:spPr>
                <a:xfrm>
                  <a:off x="10837612" y="118485"/>
                  <a:ext cx="580103" cy="82574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8" name="Rounded Rectangle 87"/>
                <p:cNvSpPr/>
                <p:nvPr/>
              </p:nvSpPr>
              <p:spPr>
                <a:xfrm>
                  <a:off x="11495468" y="118485"/>
                  <a:ext cx="580103" cy="82574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>
                  <a:off x="218338" y="1269310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u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65" name="Rounded Rectangle 64"/>
                <p:cNvSpPr/>
                <p:nvPr/>
              </p:nvSpPr>
              <p:spPr>
                <a:xfrm>
                  <a:off x="5427595" y="144920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t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66" name="Rounded Rectangle 65"/>
                <p:cNvSpPr/>
                <p:nvPr/>
              </p:nvSpPr>
              <p:spPr>
                <a:xfrm>
                  <a:off x="2977845" y="1250242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b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67" name="Rounded Rectangle 66"/>
                <p:cNvSpPr/>
                <p:nvPr/>
              </p:nvSpPr>
              <p:spPr>
                <a:xfrm>
                  <a:off x="4352710" y="1250242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s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8" name="Rounded Rectangle 77"/>
                <p:cNvSpPr/>
                <p:nvPr/>
              </p:nvSpPr>
              <p:spPr>
                <a:xfrm>
                  <a:off x="4969604" y="1246065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p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6" name="Rounded Rectangle 95"/>
                <p:cNvSpPr/>
                <p:nvPr/>
              </p:nvSpPr>
              <p:spPr>
                <a:xfrm>
                  <a:off x="5593050" y="1246065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i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8" name="Rounded Rectangle 97"/>
                <p:cNvSpPr/>
                <p:nvPr/>
              </p:nvSpPr>
              <p:spPr>
                <a:xfrm>
                  <a:off x="6216496" y="1245705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ż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>
                <a:xfrm>
                  <a:off x="6831524" y="1245705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e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" name="Rounded Rectangle 101"/>
                <p:cNvSpPr/>
                <p:nvPr/>
              </p:nvSpPr>
              <p:spPr>
                <a:xfrm>
                  <a:off x="7456836" y="1245705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r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" name="Rounded Rectangle 106"/>
                <p:cNvSpPr/>
                <p:nvPr/>
              </p:nvSpPr>
              <p:spPr>
                <a:xfrm>
                  <a:off x="8072197" y="1249040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i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9" name="Rounded Rectangle 108"/>
                <p:cNvSpPr/>
                <p:nvPr/>
              </p:nvSpPr>
              <p:spPr>
                <a:xfrm>
                  <a:off x="9310671" y="1237709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>
                      <a:solidFill>
                        <a:prstClr val="white"/>
                      </a:solidFill>
                      <a:latin typeface="Comic Sans MS" pitchFamily="66" charset="0"/>
                    </a:rPr>
                    <a:t>a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10" name="Rounded Rectangle 109"/>
                <p:cNvSpPr/>
                <p:nvPr/>
              </p:nvSpPr>
              <p:spPr>
                <a:xfrm>
                  <a:off x="8709996" y="1241706"/>
                  <a:ext cx="580103" cy="825746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t-MT" sz="4800" b="1" smtClean="0">
                      <a:solidFill>
                        <a:prstClr val="white"/>
                      </a:solidFill>
                      <a:latin typeface="Comic Sans MS" pitchFamily="66" charset="0"/>
                    </a:rPr>
                    <a:t>j</a:t>
                  </a:r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sp>
        <p:nvSpPr>
          <p:cNvPr id="85" name="Rounded Rectangle 84"/>
          <p:cNvSpPr/>
          <p:nvPr/>
        </p:nvSpPr>
        <p:spPr>
          <a:xfrm>
            <a:off x="8687559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i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5405867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s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237940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e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77804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l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949330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f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081292" y="483655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b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2536761" y="485328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d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6135364" y="4840036"/>
            <a:ext cx="987747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għ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2550624" y="586606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o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1800808" y="483655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ċ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04282 L 0.00286 -0.04259 C 0.00898 -0.06504 0.0056 -0.05023 0.01002 -0.08426 C 0.01081 -0.08958 0.01224 -0.1 0.01224 -0.09976 C 0.01263 -0.10578 0.01302 -0.11551 0.01367 -0.12199 C 0.01432 -0.12801 0.01523 -0.13402 0.01588 -0.14004 C 0.01614 -0.14305 0.0164 -0.14606 0.01666 -0.14907 C 0.01745 -0.15926 0.01732 -0.15555 0.0181 -0.16713 C 0.01836 -0.17199 0.01862 -0.17662 0.01875 -0.18148 C 0.01979 -0.20601 0.01823 -0.19629 0.02031 -0.2074 C 0.02005 -0.21551 0.01979 -0.22361 0.01953 -0.23194 C 0.01927 -0.23842 0.01888 -0.2449 0.01875 -0.25139 C 0.01836 -0.28935 0.01836 -0.32731 0.0181 -0.36527 C 0.01784 -0.39768 0.01771 -0.42986 0.01732 -0.46226 C 0.01706 -0.48588 0.01719 -0.48264 0.01588 -0.49861 C 0.01562 -0.52801 0.01562 -0.55717 0.0151 -0.58657 C 0.0151 -0.59004 0.01458 -0.59351 0.01445 -0.59699 C 0.01406 -0.60393 0.01406 -0.61064 0.01367 -0.61759 C 0.01354 -0.62037 0.01302 -0.62268 0.01302 -0.62546 C 0.01276 -0.65 0.01302 -0.67453 0.01302 -0.69907 " pathEditMode="relative" rAng="0" ptsTypes="AAAAAAAAAAAAAAAAAAAA">
                                      <p:cBhvr>
                                        <p:cTn id="14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-3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2593 L 0.00117 -0.02546 C 0.10716 -0.12546 0.0612 -0.07801 0.16263 -0.19051 C 0.16497 -0.19306 0.16732 -0.1956 0.16953 -0.19884 C 0.18281 -0.21713 0.1957 -0.23681 0.20924 -0.2544 C 0.21849 -0.26644 0.22851 -0.27616 0.23763 -0.28843 C 0.23867 -0.29005 0.23958 -0.29144 0.24062 -0.29236 C 0.24544 -0.29746 0.25521 -0.30602 0.25521 -0.30602 C 0.26302 -0.36158 0.2608 -0.34954 0.31797 -0.4257 C 0.33008 -0.44259 0.31836 -0.42523 0.32942 -0.44491 C 0.33541 -0.45579 0.34778 -0.47616 0.34778 -0.47616 C 0.34935 -0.48148 0.35065 -0.48727 0.35234 -0.49236 C 0.35781 -0.50903 0.36419 -0.52454 0.36927 -0.54144 C 0.372 -0.55093 0.37552 -0.55996 0.3776 -0.57014 L 0.38307 -0.59583 C 0.38359 -0.60185 0.38528 -0.61644 0.38528 -0.62315 C 0.38528 -0.62662 0.3858 -0.6382 0.38307 -0.64213 C 0.38242 -0.64306 0.38151 -0.64306 0.38073 -0.64352 C 0.36823 -0.67315 0.37213 -0.66065 0.36692 -0.67917 C 0.3664 -0.67708 0.36653 -0.67384 0.36536 -0.67338 C 0.36393 -0.67292 0.36185 -0.68218 0.36159 -0.68287 C 0.35755 -0.69607 0.35482 -0.70278 0.34935 -0.71713 C 0.34791 -0.72083 0.34622 -0.72431 0.34479 -0.72778 C 0.34401 -0.73195 0.34323 -0.73588 0.34245 -0.74005 C 0.34219 -0.7419 0.34192 -0.74375 0.34166 -0.7456 C 0.34075 -0.75185 0.33971 -0.75833 0.33867 -0.76458 C 0.33815 -0.7669 0.33763 -0.76898 0.33711 -0.7713 C 0.33685 -0.77454 0.33633 -0.77778 0.33633 -0.78079 C 0.33633 -0.80255 0.33711 -0.82431 0.33711 -0.84607 " pathEditMode="relative" rAng="0" ptsTypes="AAAAAAAAAAAAAAAAAAAAAAAAAAAAA">
                                      <p:cBhvr>
                                        <p:cTn id="15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6" y="-4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324 L -0.00065 -0.00254 C 0.06432 -0.07916 0.03437 -0.04745 0.15872 -0.14421 C 0.20091 -0.17662 0.24453 -0.20301 0.28645 -0.23703 C 0.29557 -0.24421 0.30429 -0.25208 0.31354 -0.25879 C 0.3207 -0.26389 0.32825 -0.26597 0.33528 -0.27199 C 0.3638 -0.29606 0.39062 -0.32731 0.41953 -0.34907 C 0.45507 -0.37592 0.44882 -0.36319 0.4677 -0.36944 C 0.47018 -0.37014 0.47278 -0.37152 0.47526 -0.37245 C 0.4763 -0.375 0.4776 -0.37777 0.47851 -0.38101 C 0.47916 -0.38333 0.47955 -0.38588 0.48007 -0.38819 C 0.4832 -0.40625 0.48685 -0.42384 0.48932 -0.44213 C 0.48958 -0.44421 0.48984 -0.44583 0.4901 -0.44791 C 0.49088 -0.45532 0.49153 -0.4625 0.49244 -0.46967 C 0.49414 -0.48379 0.49609 -0.49791 0.49778 -0.5118 C 0.49856 -0.51851 0.49935 -0.52546 0.50026 -0.53217 C 0.50091 -0.54884 0.50143 -0.56527 0.50247 -0.58171 C 0.50403 -0.60416 0.50494 -0.61088 0.50703 -0.62662 C 0.50755 -0.63634 0.50807 -0.64629 0.50859 -0.65601 C 0.50898 -0.6618 0.5095 -0.66736 0.51015 -0.67314 C 0.51041 -0.67523 0.5108 -0.67731 0.51106 -0.67916 C 0.51119 -0.68449 0.51106 -0.68981 0.51106 -0.6949 " pathEditMode="relative" rAng="0" ptsTypes="AAAAAAAAAAAAAAAAAAAAAA">
                                      <p:cBhvr>
                                        <p:cTn id="15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86" y="-34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78 L -0.00156 -0.00231 C 0.00013 -0.00625 0.00183 -0.00995 0.00378 -0.01319 C 0.00443 -0.01412 0.00534 -0.01458 0.00599 -0.01597 C 0.00664 -0.01713 0.0069 -0.01921 0.00756 -0.02037 C 0.00847 -0.02222 0.00964 -0.02315 0.01081 -0.02477 C 0.01472 -0.03102 0.01185 -0.02916 0.01758 -0.03657 C 0.01901 -0.03842 0.02084 -0.03912 0.02227 -0.04074 C 0.02526 -0.04491 0.02735 -0.05162 0.03073 -0.05393 C 0.03282 -0.05555 0.03503 -0.05648 0.03698 -0.05856 C 0.03867 -0.05995 0.04011 -0.06227 0.04167 -0.06435 C 0.04323 -0.06666 0.0444 -0.06967 0.04623 -0.07176 C 0.04792 -0.07338 0.05 -0.07338 0.0517 -0.07477 C 0.05352 -0.07592 0.05938 -0.08264 0.06029 -0.08356 C 0.06524 -0.08819 0.06823 -0.09004 0.07344 -0.09375 C 0.08073 -0.10486 0.07318 -0.09491 0.08347 -0.10231 C 0.0849 -0.10347 0.08594 -0.10602 0.08724 -0.10694 C 0.0892 -0.10833 0.09141 -0.10856 0.09336 -0.10995 C 0.0987 -0.1125 0.1056 -0.1169 0.11133 -0.11852 C 0.11381 -0.11944 0.11641 -0.11991 0.11901 -0.12014 C 0.13086 -0.12129 0.14284 -0.12222 0.15469 -0.12291 C 0.1556 -0.12338 0.15664 -0.12407 0.15769 -0.1243 C 0.15977 -0.125 0.16185 -0.125 0.16381 -0.12592 C 0.16511 -0.12662 0.16654 -0.12778 0.16784 -0.12893 C 0.17279 -0.13842 0.16407 -0.12222 0.1724 -0.13611 C 0.17891 -0.14699 0.17761 -0.15046 0.18854 -0.16111 C 0.19922 -0.17129 0.20052 -0.17291 0.21328 -0.18171 C 0.24571 -0.20347 0.22461 -0.18842 0.24349 -0.19907 C 0.25183 -0.20393 0.25977 -0.21041 0.26836 -0.21389 C 0.27188 -0.21528 0.27552 -0.21713 0.27917 -0.21828 C 0.28295 -0.21967 0.28698 -0.21991 0.29076 -0.22106 C 0.30404 -0.22592 0.30026 -0.22824 0.31706 -0.23588 C 0.32748 -0.24051 0.33256 -0.24213 0.34258 -0.24907 C 0.34714 -0.25208 0.35131 -0.25578 0.35573 -0.25926 C 0.35795 -0.26134 0.36029 -0.26342 0.36276 -0.26528 L 0.36953 -0.26944 C 0.38242 -0.28541 0.37331 -0.27592 0.39519 -0.29028 C 0.39805 -0.2919 0.40078 -0.29491 0.40365 -0.29583 C 0.40638 -0.29699 0.40899 -0.29745 0.41146 -0.29884 C 0.4168 -0.30185 0.42214 -0.30694 0.42761 -0.30926 C 0.43034 -0.31018 0.43295 -0.31088 0.43542 -0.31203 C 0.43828 -0.31342 0.44102 -0.31504 0.44401 -0.31643 C 0.44623 -0.31759 0.44857 -0.31852 0.45078 -0.31944 C 0.45261 -0.32129 0.45443 -0.32384 0.45638 -0.32523 C 0.46511 -0.33241 0.45873 -0.32222 0.46797 -0.33588 C 0.46914 -0.33703 0.46979 -0.33981 0.47097 -0.3412 C 0.47813 -0.35069 0.47331 -0.34143 0.47787 -0.34884 C 0.47969 -0.35116 0.47956 -0.35278 0.4819 -0.3544 C 0.48555 -0.35717 0.48972 -0.35856 0.49349 -0.36203 C 0.49453 -0.36273 0.49545 -0.36412 0.49649 -0.36481 C 0.49857 -0.36597 0.50065 -0.36643 0.50274 -0.36782 C 0.50352 -0.36828 0.5043 -0.36852 0.50508 -0.36921 C 0.51159 -0.37546 0.50612 -0.37222 0.51354 -0.37801 C 0.51511 -0.37916 0.51667 -0.37963 0.51823 -0.38102 C 0.51927 -0.38171 0.52019 -0.3831 0.52123 -0.38403 C 0.52279 -0.38472 0.52435 -0.38495 0.52604 -0.38541 C 0.53477 -0.39537 0.52448 -0.38495 0.53438 -0.3912 C 0.53529 -0.39166 0.53581 -0.39328 0.53672 -0.39421 C 0.53828 -0.39537 0.54141 -0.39722 0.54141 -0.39699 C 0.54193 -0.39815 0.54245 -0.39907 0.54297 -0.39977 C 0.54532 -0.4037 0.54558 -0.40278 0.54831 -0.40578 C 0.54909 -0.40671 0.54987 -0.40787 0.55078 -0.40879 C 0.55443 -0.42291 0.54974 -0.40717 0.55456 -0.41898 C 0.55547 -0.42129 0.55599 -0.42407 0.5569 -0.42639 C 0.55873 -0.43125 0.56068 -0.43657 0.56315 -0.44097 C 0.56394 -0.44259 0.56472 -0.44375 0.56537 -0.4456 C 0.56693 -0.44907 0.56732 -0.45139 0.56849 -0.45578 C 0.56992 -0.46088 0.57162 -0.46713 0.57396 -0.47176 C 0.57539 -0.475 0.57696 -0.47778 0.57852 -0.48055 L 0.58086 -0.48495 C 0.58164 -0.48634 0.58256 -0.48773 0.58308 -0.48935 C 0.5836 -0.49097 0.58399 -0.49236 0.58464 -0.49398 C 0.58646 -0.49745 0.58881 -0.5 0.59011 -0.50416 C 0.59063 -0.50555 0.59102 -0.50717 0.59154 -0.50833 C 0.59714 -0.5206 0.59245 -0.50741 0.59779 -0.52153 C 0.60664 -0.54467 0.59558 -0.51666 0.60326 -0.53935 C 0.60404 -0.54166 0.60534 -0.54398 0.60638 -0.54653 C 0.61029 -0.56574 0.60534 -0.54583 0.61029 -0.55671 C 0.61094 -0.55856 0.6112 -0.56088 0.61185 -0.56273 C 0.61289 -0.56551 0.61563 -0.56991 0.61563 -0.56967 C 0.61589 -0.58403 0.61602 -0.59838 0.61641 -0.6125 C 0.61654 -0.61828 0.61745 -0.62986 0.61797 -0.63611 C 0.61823 -0.64467 0.61823 -0.65347 0.61862 -0.66227 C 0.61901 -0.66875 0.61953 -0.66875 0.62032 -0.67384 C 0.62058 -0.67592 0.62071 -0.67778 0.62097 -0.67986 C 0.62214 -0.68958 0.62188 -0.6875 0.62188 -0.69722 " pathEditMode="relative" rAng="0" ptsTypes="AAAAAAAAAAAAAAAAAAAAAAAAAAAAAAAAAAAAAAAAAAAAAAAAAAAAAAAAAAAAAAAAAAAAAAAAAAAAAAAAAAAAAA">
                                      <p:cBhvr>
                                        <p:cTn id="16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72" y="-3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0.00351 -0.00417 0.00729 -0.00764 0.01067 -0.01204 C 0.02213 -0.02847 0.03216 -0.04815 0.04427 -0.06296 C 0.18607 -0.23449 0.0806 -0.08403 0.25794 -0.27778 C 0.2983 -0.32176 0.33724 -0.36945 0.3789 -0.40996 C 0.38958 -0.42037 0.40156 -0.4257 0.41341 -0.42986 L 0.47057 -0.45139 C 0.47591 -0.45301 0.48099 -0.45394 0.4862 -0.45533 C 0.49362 -0.45741 0.48698 -0.45579 0.49232 -0.4581 C 0.62552 -0.5169 0.45117 -0.43472 0.59401 -0.51806 C 0.67799 -0.56713 0.63893 -0.53519 0.70898 -0.56759 C 0.72031 -0.57269 0.73151 -0.58079 0.74258 -0.5875 C 0.74583 -0.58958 0.75377 -0.5956 0.75794 -0.59676 C 0.77252 -0.60116 0.80169 -0.6088 0.80169 -0.60857 L 0.84075 -0.64097 C 0.84271 -0.64283 0.84453 -0.64491 0.84687 -0.6463 C 0.85026 -0.64861 0.85416 -0.65023 0.85742 -0.65301 C 0.86445 -0.65857 0.87148 -0.66435 0.87812 -0.67153 L 0.88659 -0.68102 C 0.89258 -0.69445 0.88984 -0.68958 0.89414 -0.69699 C 0.89544 -0.7044 0.89622 -0.70926 0.89726 -0.7169 C 0.89778 -0.72107 0.89817 -0.72523 0.8987 -0.72894 C 0.89896 -0.73079 0.89935 -0.73264 0.89961 -0.73449 C 0.89974 -0.73658 0.89987 -0.73912 0.90026 -0.74097 C 0.90065 -0.74259 0.90143 -0.74375 0.90182 -0.74514 C 0.90338 -0.75625 0.90143 -0.74514 0.90416 -0.7544 C 0.90442 -0.75556 0.90482 -0.75718 0.90482 -0.75857 C 0.90534 -0.76042 0.90573 -0.76551 0.90638 -0.76783 C 0.9069 -0.76921 0.90755 -0.77037 0.90807 -0.77176 C 0.90989 -0.80602 0.90911 -0.78958 0.91041 -0.8213 C 0.90963 -0.84583 0.90963 -0.83704 0.90963 -0.8463 " pathEditMode="relative" rAng="0" ptsTypes="AAAAAAAAAAAAAAAAAAAAAAAAAAAAAAAA">
                                      <p:cBhvr>
                                        <p:cTn id="16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21" y="-4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5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5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25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25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</p:childTnLst>
        </p:cTn>
      </p:par>
    </p:tnLst>
    <p:bldLst>
      <p:bldP spid="79" grpId="0" animBg="1"/>
      <p:bldP spid="81" grpId="0" animBg="1"/>
      <p:bldP spid="83" grpId="0" animBg="1"/>
      <p:bldP spid="84" grpId="0" animBg="1"/>
      <p:bldP spid="86" grpId="0" animBg="1"/>
      <p:bldP spid="104" grpId="0" animBg="1"/>
      <p:bldP spid="108" grpId="0" animBg="1"/>
      <p:bldP spid="112" grpId="0" animBg="1"/>
      <p:bldP spid="114" grpId="0" animBg="1"/>
      <p:bldP spid="116" grpId="0" animBg="1"/>
      <p:bldP spid="117" grpId="0" animBg="1"/>
      <p:bldP spid="118" grpId="0" animBg="1"/>
      <p:bldP spid="99" grpId="0" animBg="1"/>
      <p:bldP spid="100" grpId="0" animBg="1"/>
      <p:bldP spid="87" grpId="0" animBg="1"/>
      <p:bldP spid="92" grpId="0" animBg="1"/>
      <p:bldP spid="70" grpId="0" animBg="1"/>
      <p:bldP spid="72" grpId="0" animBg="1"/>
      <p:bldP spid="63" grpId="0" animBg="1"/>
      <p:bldP spid="64" grpId="0" animBg="1"/>
      <p:bldP spid="85" grpId="0" animBg="1"/>
      <p:bldP spid="111" grpId="0" animBg="1"/>
      <p:bldP spid="91" grpId="0" animBg="1"/>
      <p:bldP spid="103" grpId="0" animBg="1"/>
      <p:bldP spid="69" grpId="0" animBg="1"/>
      <p:bldP spid="113" grpId="0" animBg="1"/>
      <p:bldP spid="115" grpId="0" animBg="1"/>
      <p:bldP spid="120" grpId="0" animBg="1"/>
      <p:bldP spid="121" grpId="0" animBg="1"/>
      <p:bldP spid="1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1816565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ċ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1258951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k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406339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g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547561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j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7968043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ħ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3263452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p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6137052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t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7562709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v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8978810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x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9686303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ż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10393796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z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7248527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h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4684235" y="485328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ġ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8264839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w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129418" y="483655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b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77804" y="483655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a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679553" y="587480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r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6135364" y="4840036"/>
            <a:ext cx="987747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għ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6768" y="147101"/>
            <a:ext cx="11577192" cy="4505160"/>
            <a:chOff x="447900" y="195227"/>
            <a:chExt cx="11577192" cy="4505160"/>
          </a:xfrm>
        </p:grpSpPr>
        <p:grpSp>
          <p:nvGrpSpPr>
            <p:cNvPr id="17" name="Group 16"/>
            <p:cNvGrpSpPr/>
            <p:nvPr/>
          </p:nvGrpSpPr>
          <p:grpSpPr>
            <a:xfrm>
              <a:off x="447900" y="195227"/>
              <a:ext cx="11577192" cy="2057174"/>
              <a:chOff x="447900" y="195227"/>
              <a:chExt cx="11577192" cy="2057174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3367646" y="1371015"/>
                <a:ext cx="580103" cy="825746"/>
              </a:xfrm>
              <a:prstGeom prst="round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b="1">
                    <a:solidFill>
                      <a:prstClr val="white"/>
                    </a:solidFill>
                    <a:latin typeface="Comic Sans MS" pitchFamily="66" charset="0"/>
                  </a:rPr>
                  <a:t>a</a:t>
                </a:r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447900" y="195227"/>
                <a:ext cx="11577192" cy="2057174"/>
                <a:chOff x="447900" y="195227"/>
                <a:chExt cx="11577192" cy="2057174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447900" y="195227"/>
                  <a:ext cx="10211151" cy="2057174"/>
                  <a:chOff x="474777" y="144512"/>
                  <a:chExt cx="10211151" cy="2057174"/>
                </a:xfrm>
              </p:grpSpPr>
              <p:sp>
                <p:nvSpPr>
                  <p:cNvPr id="71" name="Rounded Rectangle 70"/>
                  <p:cNvSpPr/>
                  <p:nvPr/>
                </p:nvSpPr>
                <p:spPr>
                  <a:xfrm>
                    <a:off x="10233072" y="1372143"/>
                    <a:ext cx="452856" cy="817751"/>
                  </a:xfrm>
                  <a:prstGeom prst="roundRect">
                    <a:avLst/>
                  </a:prstGeom>
                  <a:blipFill>
                    <a:blip r:embed="rId3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t-MT" sz="4800" b="1">
                        <a:solidFill>
                          <a:prstClr val="white"/>
                        </a:solidFill>
                        <a:latin typeface="Comic Sans MS" pitchFamily="66" charset="0"/>
                      </a:rPr>
                      <a:t>?</a:t>
                    </a:r>
                    <a:endParaRPr lang="en-US" sz="4800" b="1" dirty="0">
                      <a:solidFill>
                        <a:prstClr val="white"/>
                      </a:solidFill>
                      <a:latin typeface="Comic Sans MS" pitchFamily="66" charset="0"/>
                    </a:endParaRPr>
                  </a:p>
                </p:txBody>
              </p:sp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474777" y="144512"/>
                    <a:ext cx="9860633" cy="2057174"/>
                    <a:chOff x="358348" y="-48165"/>
                    <a:chExt cx="9860633" cy="2057174"/>
                  </a:xfrm>
                </p:grpSpPr>
                <p:sp>
                  <p:nvSpPr>
                    <p:cNvPr id="53" name="Rounded Rectangle 52"/>
                    <p:cNvSpPr/>
                    <p:nvPr/>
                  </p:nvSpPr>
                  <p:spPr>
                    <a:xfrm>
                      <a:off x="2258689" y="-42324"/>
                      <a:ext cx="580103" cy="814065"/>
                    </a:xfrm>
                    <a:prstGeom prst="roundRect">
                      <a:avLst/>
                    </a:prstGeom>
                    <a:blipFill>
                      <a:blip r:embed="rId3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 smtClean="0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s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grpSp>
                  <p:nvGrpSpPr>
                    <p:cNvPr id="3" name="Group 2"/>
                    <p:cNvGrpSpPr/>
                    <p:nvPr/>
                  </p:nvGrpSpPr>
                  <p:grpSpPr>
                    <a:xfrm>
                      <a:off x="358348" y="1128296"/>
                      <a:ext cx="9715165" cy="880713"/>
                      <a:chOff x="-497417" y="1095801"/>
                      <a:chExt cx="9715165" cy="880713"/>
                    </a:xfrm>
                  </p:grpSpPr>
                  <p:sp>
                    <p:nvSpPr>
                      <p:cNvPr id="30" name="Rounded Rectangle 29"/>
                      <p:cNvSpPr/>
                      <p:nvPr/>
                    </p:nvSpPr>
                    <p:spPr>
                      <a:xfrm>
                        <a:off x="-497417" y="1095801"/>
                        <a:ext cx="580103" cy="825073"/>
                      </a:xfrm>
                      <a:prstGeom prst="roundRect">
                        <a:avLst/>
                      </a:prstGeom>
                      <a:blipFill>
                        <a:blip r:embed="rId3" cstate="print"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blurRad="107950" dist="12700" dir="5400000" algn="ctr">
                          <a:srgbClr val="000000"/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soft" dir="t">
                          <a:rot lat="0" lon="0" rev="0"/>
                        </a:lightRig>
                      </a:scene3d>
                      <a:sp3d contourW="44450" prstMaterial="matte">
                        <a:bevelT w="63500" h="63500" prst="artDeco"/>
                        <a:contourClr>
                          <a:srgbClr val="FFFFFF"/>
                        </a:contourClr>
                      </a:sp3d>
                    </p:spPr>
                    <p:style>
                      <a:lnRef idx="3">
                        <a:schemeClr val="lt1"/>
                      </a:lnRef>
                      <a:fillRef idx="1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mt-MT" sz="4800" b="1" smtClean="0">
                            <a:solidFill>
                              <a:prstClr val="white"/>
                            </a:solidFill>
                            <a:latin typeface="Comic Sans MS" pitchFamily="66" charset="0"/>
                          </a:rPr>
                          <a:t>ħ</a:t>
                        </a:r>
                        <a:endParaRPr lang="en-US" sz="4800" b="1" dirty="0">
                          <a:solidFill>
                            <a:prstClr val="white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37" name="Rounded Rectangle 36"/>
                      <p:cNvSpPr/>
                      <p:nvPr/>
                    </p:nvSpPr>
                    <p:spPr>
                      <a:xfrm>
                        <a:off x="8637645" y="1150768"/>
                        <a:ext cx="580103" cy="825746"/>
                      </a:xfrm>
                      <a:prstGeom prst="roundRect">
                        <a:avLst/>
                      </a:prstGeom>
                      <a:blipFill>
                        <a:blip r:embed="rId3" cstate="print"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blurRad="107950" dist="12700" dir="5400000" algn="ctr">
                          <a:srgbClr val="000000"/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soft" dir="t">
                          <a:rot lat="0" lon="0" rev="0"/>
                        </a:lightRig>
                      </a:scene3d>
                      <a:sp3d contourW="44450" prstMaterial="matte">
                        <a:bevelT w="63500" h="63500" prst="artDeco"/>
                        <a:contourClr>
                          <a:srgbClr val="FFFFFF"/>
                        </a:contourClr>
                      </a:sp3d>
                    </p:spPr>
                    <p:style>
                      <a:lnRef idx="3">
                        <a:schemeClr val="lt1"/>
                      </a:lnRef>
                      <a:fillRef idx="1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mt-MT" sz="4800" b="1" smtClean="0">
                            <a:solidFill>
                              <a:prstClr val="white"/>
                            </a:solidFill>
                            <a:latin typeface="Comic Sans MS" pitchFamily="66" charset="0"/>
                          </a:rPr>
                          <a:t>r</a:t>
                        </a:r>
                        <a:endParaRPr lang="en-US" sz="4800" b="1" dirty="0">
                          <a:solidFill>
                            <a:prstClr val="white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  <p:sp>
                  <p:nvSpPr>
                    <p:cNvPr id="42" name="Rounded Rectangle 41"/>
                    <p:cNvSpPr/>
                    <p:nvPr/>
                  </p:nvSpPr>
                  <p:spPr>
                    <a:xfrm>
                      <a:off x="8847612" y="1179466"/>
                      <a:ext cx="580103" cy="812058"/>
                    </a:xfrm>
                    <a:prstGeom prst="roundRect">
                      <a:avLst/>
                    </a:prstGeom>
                    <a:blipFill>
                      <a:blip r:embed="rId3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a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grpSp>
                  <p:nvGrpSpPr>
                    <p:cNvPr id="5" name="Group 4"/>
                    <p:cNvGrpSpPr/>
                    <p:nvPr/>
                  </p:nvGrpSpPr>
                  <p:grpSpPr>
                    <a:xfrm>
                      <a:off x="7642780" y="-34504"/>
                      <a:ext cx="1910835" cy="841614"/>
                      <a:chOff x="3292068" y="-29965"/>
                      <a:chExt cx="1910835" cy="841614"/>
                    </a:xfrm>
                  </p:grpSpPr>
                  <p:sp>
                    <p:nvSpPr>
                      <p:cNvPr id="15" name="Rounded Rectangle 14"/>
                      <p:cNvSpPr/>
                      <p:nvPr/>
                    </p:nvSpPr>
                    <p:spPr>
                      <a:xfrm>
                        <a:off x="4622800" y="-14097"/>
                        <a:ext cx="580103" cy="825746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blurRad="107950" dist="12700" dir="5400000" algn="ctr">
                          <a:srgbClr val="000000"/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soft" dir="t">
                          <a:rot lat="0" lon="0" rev="0"/>
                        </a:lightRig>
                      </a:scene3d>
                      <a:sp3d contourW="44450" prstMaterial="matte">
                        <a:bevelT w="63500" h="63500" prst="artDeco"/>
                        <a:contourClr>
                          <a:srgbClr val="FFFFFF"/>
                        </a:contourClr>
                      </a:sp3d>
                    </p:spPr>
                    <p:style>
                      <a:lnRef idx="3">
                        <a:schemeClr val="lt1"/>
                      </a:lnRef>
                      <a:fillRef idx="1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800" b="1" dirty="0">
                          <a:solidFill>
                            <a:prstClr val="white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33" name="Rounded Rectangle 32"/>
                      <p:cNvSpPr/>
                      <p:nvPr/>
                    </p:nvSpPr>
                    <p:spPr>
                      <a:xfrm>
                        <a:off x="3957434" y="-29965"/>
                        <a:ext cx="580103" cy="825746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blurRad="107950" dist="12700" dir="5400000" algn="ctr">
                          <a:srgbClr val="000000"/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soft" dir="t">
                          <a:rot lat="0" lon="0" rev="0"/>
                        </a:lightRig>
                      </a:scene3d>
                      <a:sp3d contourW="44450" prstMaterial="matte">
                        <a:bevelT w="63500" h="63500" prst="artDeco"/>
                        <a:contourClr>
                          <a:srgbClr val="FFFFFF"/>
                        </a:contourClr>
                      </a:sp3d>
                    </p:spPr>
                    <p:style>
                      <a:lnRef idx="3">
                        <a:schemeClr val="lt1"/>
                      </a:lnRef>
                      <a:fillRef idx="1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800" b="1" dirty="0">
                          <a:solidFill>
                            <a:prstClr val="white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35" name="Rounded Rectangle 34"/>
                      <p:cNvSpPr/>
                      <p:nvPr/>
                    </p:nvSpPr>
                    <p:spPr>
                      <a:xfrm>
                        <a:off x="3292068" y="-29965"/>
                        <a:ext cx="580103" cy="825746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blurRad="107950" dist="12700" dir="5400000" algn="ctr">
                          <a:srgbClr val="000000"/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soft" dir="t">
                          <a:rot lat="0" lon="0" rev="0"/>
                        </a:lightRig>
                      </a:scene3d>
                      <a:sp3d contourW="44450" prstMaterial="matte">
                        <a:bevelT w="63500" h="63500" prst="artDeco"/>
                        <a:contourClr>
                          <a:srgbClr val="FFFFFF"/>
                        </a:contourClr>
                      </a:sp3d>
                    </p:spPr>
                    <p:style>
                      <a:lnRef idx="3">
                        <a:schemeClr val="lt1"/>
                      </a:lnRef>
                      <a:fillRef idx="1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800" b="1" dirty="0">
                          <a:solidFill>
                            <a:prstClr val="white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  <p:sp>
                  <p:nvSpPr>
                    <p:cNvPr id="61" name="Rounded Rectangle 60"/>
                    <p:cNvSpPr/>
                    <p:nvPr/>
                  </p:nvSpPr>
                  <p:spPr>
                    <a:xfrm>
                      <a:off x="374359" y="-42324"/>
                      <a:ext cx="580103" cy="820204"/>
                    </a:xfrm>
                    <a:prstGeom prst="roundRect">
                      <a:avLst/>
                    </a:prstGeom>
                    <a:blipFill>
                      <a:blip r:embed="rId3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4800" b="1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N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73" name="Rounded Rectangle 72"/>
                    <p:cNvSpPr/>
                    <p:nvPr/>
                  </p:nvSpPr>
                  <p:spPr>
                    <a:xfrm>
                      <a:off x="2654648" y="1127623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3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n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74" name="Rounded Rectangle 73"/>
                    <p:cNvSpPr/>
                    <p:nvPr/>
                  </p:nvSpPr>
                  <p:spPr>
                    <a:xfrm>
                      <a:off x="5805044" y="-18636"/>
                      <a:ext cx="580103" cy="816314"/>
                    </a:xfrm>
                    <a:prstGeom prst="roundRect">
                      <a:avLst/>
                    </a:prstGeom>
                    <a:blipFill>
                      <a:blip r:embed="rId3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 smtClean="0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l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77" name="Rounded Rectangle 76"/>
                    <p:cNvSpPr/>
                    <p:nvPr/>
                  </p:nvSpPr>
                  <p:spPr>
                    <a:xfrm>
                      <a:off x="5199334" y="-28068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3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 smtClean="0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’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80" name="Rounded Rectangle 79"/>
                    <p:cNvSpPr/>
                    <p:nvPr/>
                  </p:nvSpPr>
                  <p:spPr>
                    <a:xfrm>
                      <a:off x="9638878" y="-28068"/>
                      <a:ext cx="580103" cy="825746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90" name="Rounded Rectangle 89"/>
                    <p:cNvSpPr/>
                    <p:nvPr/>
                  </p:nvSpPr>
                  <p:spPr>
                    <a:xfrm>
                      <a:off x="3489725" y="-42324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3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 smtClean="0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u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66" name="Rounded Rectangle 65"/>
                    <p:cNvSpPr/>
                    <p:nvPr/>
                  </p:nvSpPr>
                  <p:spPr>
                    <a:xfrm>
                      <a:off x="5164549" y="1147535"/>
                      <a:ext cx="580103" cy="814894"/>
                    </a:xfrm>
                    <a:prstGeom prst="roundRect">
                      <a:avLst/>
                    </a:prstGeom>
                    <a:blipFill>
                      <a:blip r:embed="rId3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4800" b="1" smtClean="0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w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67" name="Rounded Rectangle 66"/>
                    <p:cNvSpPr/>
                    <p:nvPr/>
                  </p:nvSpPr>
                  <p:spPr>
                    <a:xfrm>
                      <a:off x="3913288" y="1128687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3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4800" b="1" smtClean="0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r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78" name="Rounded Rectangle 77"/>
                    <p:cNvSpPr/>
                    <p:nvPr/>
                  </p:nvSpPr>
                  <p:spPr>
                    <a:xfrm>
                      <a:off x="2863993" y="-48165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3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4800" b="1" smtClean="0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q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96" name="Rounded Rectangle 95"/>
                    <p:cNvSpPr/>
                    <p:nvPr/>
                  </p:nvSpPr>
                  <p:spPr>
                    <a:xfrm>
                      <a:off x="4548482" y="1136683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3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4800" b="1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a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98" name="Rounded Rectangle 97"/>
                    <p:cNvSpPr/>
                    <p:nvPr/>
                  </p:nvSpPr>
                  <p:spPr>
                    <a:xfrm>
                      <a:off x="6946251" y="1165778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3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a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01" name="Rounded Rectangle 100"/>
                    <p:cNvSpPr/>
                    <p:nvPr/>
                  </p:nvSpPr>
                  <p:spPr>
                    <a:xfrm>
                      <a:off x="1000450" y="-41558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3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 smtClean="0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e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02" name="Rounded Rectangle 101"/>
                    <p:cNvSpPr/>
                    <p:nvPr/>
                  </p:nvSpPr>
                  <p:spPr>
                    <a:xfrm>
                      <a:off x="1634753" y="-42324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3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 smtClean="0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r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07" name="Rounded Rectangle 106"/>
                    <p:cNvSpPr/>
                    <p:nvPr/>
                  </p:nvSpPr>
                  <p:spPr>
                    <a:xfrm>
                      <a:off x="7576591" y="1165778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3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 smtClean="0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ħ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09" name="Rounded Rectangle 108"/>
                    <p:cNvSpPr/>
                    <p:nvPr/>
                  </p:nvSpPr>
                  <p:spPr>
                    <a:xfrm>
                      <a:off x="1000450" y="1136683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3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4800" b="1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a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10" name="Rounded Rectangle 109"/>
                    <p:cNvSpPr/>
                    <p:nvPr/>
                  </p:nvSpPr>
                  <p:spPr>
                    <a:xfrm>
                      <a:off x="8224379" y="1170678"/>
                      <a:ext cx="580103" cy="825746"/>
                    </a:xfrm>
                    <a:prstGeom prst="roundRect">
                      <a:avLst/>
                    </a:prstGeom>
                    <a:blipFill>
                      <a:blip r:embed="rId3" cstate="print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mt-MT" sz="4800" b="1" smtClean="0">
                          <a:solidFill>
                            <a:prstClr val="white"/>
                          </a:solidFill>
                          <a:latin typeface="Comic Sans MS" pitchFamily="66" charset="0"/>
                        </a:rPr>
                        <a:t>j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</p:grpSp>
            <p:sp>
              <p:nvSpPr>
                <p:cNvPr id="105" name="Rounded Rectangle 104"/>
                <p:cNvSpPr/>
                <p:nvPr/>
              </p:nvSpPr>
              <p:spPr>
                <a:xfrm>
                  <a:off x="11444989" y="224756"/>
                  <a:ext cx="580103" cy="82574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15" name="Rounded Rectangle 114"/>
                <p:cNvSpPr/>
                <p:nvPr/>
              </p:nvSpPr>
              <p:spPr>
                <a:xfrm>
                  <a:off x="10393796" y="227330"/>
                  <a:ext cx="965930" cy="82574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7423" y="2397398"/>
              <a:ext cx="3638483" cy="2302989"/>
            </a:xfrm>
            <a:prstGeom prst="rect">
              <a:avLst/>
            </a:prstGeom>
          </p:spPr>
        </p:pic>
      </p:grpSp>
      <p:sp>
        <p:nvSpPr>
          <p:cNvPr id="119" name="Rounded Rectangle 118"/>
          <p:cNvSpPr/>
          <p:nvPr/>
        </p:nvSpPr>
        <p:spPr>
          <a:xfrm>
            <a:off x="5422484" y="587480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s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2544933" y="483655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d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3270345" y="485328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e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3964719" y="486237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f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8700885" y="483655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i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400655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l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977423" y="586606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q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831524" y="586606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u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2554453" y="486237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d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407075" y="4840036"/>
            <a:ext cx="987747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ie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1105175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m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1824216" y="587480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n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537160" y="587480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prstClr val="white"/>
                </a:solidFill>
                <a:latin typeface="Comic Sans MS" pitchFamily="66" charset="0"/>
              </a:rPr>
              <a:t>o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25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7.40741E-7 L -0.00599 7.40741E-7 C 0.00234 -0.02176 0.00456 -0.02685 0.01536 -0.05718 C 0.01992 -0.07107 0.02396 -0.08495 0.02917 -0.09676 C 0.03464 -0.10949 0.04206 -0.11991 0.04753 -0.1338 C 0.05977 -0.16296 0.07018 -0.19445 0.08203 -0.22477 C 0.08776 -0.23912 0.09401 -0.25394 0.10039 -0.26782 C 0.10443 -0.27755 0.10898 -0.28588 0.11341 -0.29514 C 0.11406 -0.29653 0.1151 -0.29769 0.11563 -0.29931 C 0.14453 -0.3912 0.12656 -0.35695 0.18307 -0.47894 C 0.19466 -0.50463 0.2099 -0.52361 0.22201 -0.54861 C 0.23932 -0.58357 0.25482 -0.62037 0.27109 -0.65695 C 0.28164 -0.68079 0.29362 -0.70394 0.30247 -0.72894 C 0.30612 -0.74005 0.30391 -0.73357 0.30924 -0.74792 C 0.30951 -0.75023 0.30977 -0.75255 0.31003 -0.75486 C 0.31055 -0.7581 0.31159 -0.76111 0.31159 -0.76435 C 0.31185 -0.77338 0.31146 -0.78264 0.31081 -0.79167 C 0.31068 -0.79445 0.30977 -0.79699 0.30924 -0.79977 C 0.30898 -0.80185 0.30885 -0.80417 0.30859 -0.80648 C 0.30599 -0.82477 0.3099 -0.79306 0.30703 -0.81597 C 0.30677 -0.81829 0.30651 -0.8206 0.30625 -0.82292 C 0.30599 -0.82431 0.3056 -0.82546 0.30547 -0.82685 C 0.30534 -0.8287 0.30547 -0.83056 0.30547 -0.83241 L 0.30169 -0.83241 L 0.30169 -0.84722 " pathEditMode="relative" rAng="0" ptsTypes="AAAAAAAAAAAAAAAAAAAAAAAAA">
                                      <p:cBhvr>
                                        <p:cTn id="16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-4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-0.05162 L -0.01276 -0.05139 C -0.01158 -0.05486 -0.01041 -0.05833 -0.00898 -0.06157 C -0.00716 -0.06505 -0.00494 -0.06852 -0.00286 -0.07222 C -0.00208 -0.07361 -0.00117 -0.07477 -0.00052 -0.07616 C 0.00013 -0.07801 0.00105 -0.07963 0.0017 -0.08171 C 0.00261 -0.08426 0.003 -0.08727 0.00404 -0.08982 C 0.00691 -0.09699 0.01107 -0.10255 0.01316 -0.11019 C 0.01823 -0.12801 0.0125 -0.1088 0.01862 -0.12662 C 0.01993 -0.13056 0.02149 -0.13796 0.0224 -0.14144 C 0.02435 -0.14907 0.02618 -0.1537 0.02774 -0.16204 C 0.02917 -0.16945 0.03021 -0.17755 0.03165 -0.18519 C 0.03373 -0.19653 0.03646 -0.20764 0.03842 -0.21921 C 0.03985 -0.22662 0.04037 -0.23472 0.04154 -0.24236 C 0.04336 -0.25417 0.04753 -0.27431 0.04922 -0.28727 C 0.05013 -0.29468 0.05053 -0.30255 0.05144 -0.31019 C 0.05222 -0.3162 0.05352 -0.32199 0.05456 -0.32801 C 0.05782 -0.34769 0.05508 -0.3375 0.0599 -0.35255 C 0.06016 -0.35509 0.06029 -0.3581 0.06068 -0.36065 C 0.06172 -0.36667 0.06277 -0.3662 0.06446 -0.37153 C 0.06563 -0.375 0.06654 -0.3787 0.06758 -0.38241 C 0.0681 -0.38426 0.06849 -0.38611 0.06915 -0.38796 C 0.07006 -0.39051 0.07162 -0.39282 0.07214 -0.39607 C 0.07461 -0.40926 0.07071 -0.38866 0.07448 -0.40556 C 0.075 -0.4081 0.07553 -0.41088 0.07605 -0.41366 C 0.07631 -0.41505 0.07631 -0.41667 0.0767 -0.41782 L 0.07826 -0.42176 C 0.07904 -0.4287 0.07943 -0.43565 0.0806 -0.44236 C 0.08125 -0.44653 0.08295 -0.45023 0.0836 -0.45463 C 0.08451 -0.45949 0.08451 -0.46482 0.08516 -0.46945 C 0.08594 -0.475 0.08737 -0.48032 0.08829 -0.48588 C 0.08972 -0.49537 0.09089 -0.50486 0.09206 -0.51458 C 0.09323 -0.52338 0.09375 -0.53264 0.09519 -0.54167 C 0.09714 -0.55486 0.09974 -0.56782 0.10196 -0.58102 C 0.10313 -0.5875 0.1043 -0.59375 0.10508 -0.60023 C 0.10612 -0.6088 0.10691 -0.61736 0.10821 -0.62593 C 0.10964 -0.63611 0.11172 -0.64514 0.11433 -0.65463 C 0.11602 -0.66088 0.11758 -0.66759 0.11967 -0.67361 C 0.12045 -0.67593 0.12136 -0.67801 0.12188 -0.68032 C 0.12253 -0.6831 0.12279 -0.68611 0.12344 -0.68866 C 0.12513 -0.69468 0.125 -0.69306 0.12579 -0.69954 C 0.12631 -0.70394 0.12735 -0.7132 0.12735 -0.71296 C 0.12709 -0.72523 0.12696 -0.7375 0.12657 -0.74977 C 0.12644 -0.75162 0.12592 -0.75347 0.12579 -0.75532 C 0.1254 -0.75787 0.12527 -0.76065 0.125 -0.76343 C 0.12487 -0.76482 0.12448 -0.7662 0.12422 -0.76759 C 0.12396 -0.76921 0.1237 -0.77107 0.12344 -0.77292 C 0.12318 -0.77662 0.12305 -0.78032 0.12266 -0.7838 C 0.12253 -0.78565 0.12201 -0.7875 0.12188 -0.78935 C 0.12149 -0.79491 0.12058 -0.81713 0.12045 -0.82199 C 0.11941 -0.84213 0.11967 -0.83079 0.11967 -0.84769 " pathEditMode="relative" rAng="0" ptsTypes="AAAAAAAAAAAAAAAAAAAAAAAAAAAAAAAAAAAAAAAAAAAAAAAAAAA">
                                      <p:cBhvr>
                                        <p:cTn id="17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-3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L -3.33333E-6 0.00047 C 0.01198 -0.02569 0.04232 -0.09027 0.05326 -0.1037 C 0.0892 -0.14907 0.14584 -0.22245 0.18373 -0.25532 C 0.26524 -0.32615 0.27865 -0.3324 0.33659 -0.36481 C 0.34336 -0.37893 0.3474 -0.40069 0.35703 -0.40694 C 0.45039 -0.46574 0.41081 -0.44838 0.47396 -0.47129 C 0.47839 -0.47546 0.48321 -0.47893 0.4875 -0.48379 C 0.49831 -0.49676 0.5099 -0.52731 0.51537 -0.54282 L 0.5237 -0.56666 C 0.52474 -0.57291 0.52657 -0.5787 0.5267 -0.58518 C 0.52761 -0.61944 0.52748 -0.65416 0.52748 -0.68842 " pathEditMode="relative" rAng="0" ptsTypes="AAAAAAAAAAAA">
                                      <p:cBhvr>
                                        <p:cTn id="17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-34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1019 L -0.00742 -0.00995 C -0.00586 -0.01134 -2.08333E-6 -0.01389 0.00222 -0.0169 C 0.00573 -0.02107 0.00378 -0.02292 0.00899 -0.0257 C 0.01524 -0.0294 0.00547 -0.02338 0.01576 -0.03218 C 0.01758 -0.0338 0.0194 -0.03519 0.0211 -0.03727 C 0.02188 -0.03843 0.02253 -0.04005 0.02318 -0.0412 C 0.02396 -0.04213 0.02474 -0.04282 0.02552 -0.04375 C 0.02656 -0.04514 0.02761 -0.0463 0.02865 -0.04769 C 0.02943 -0.04884 0.02995 -0.05046 0.03073 -0.05162 C 0.03164 -0.05278 0.03294 -0.05301 0.03386 -0.05394 C 0.03477 -0.05509 0.03529 -0.05695 0.03607 -0.05787 C 0.03737 -0.05949 0.03867 -0.06042 0.03985 -0.06181 C 0.04271 -0.06528 0.04492 -0.07107 0.04805 -0.07338 C 0.04935 -0.07407 0.05078 -0.07477 0.05196 -0.07593 C 0.0625 -0.08773 0.05508 -0.08287 0.06081 -0.08611 C 0.06263 -0.08912 0.06419 -0.09259 0.06628 -0.09514 C 0.06836 -0.09815 0.07097 -0.1007 0.07292 -0.10417 C 0.08542 -0.12546 0.06979 -0.09931 0.07969 -0.11458 C 0.08646 -0.12454 0.08034 -0.11759 0.0888 -0.12708 C 0.08998 -0.1287 0.09128 -0.12963 0.09245 -0.13102 C 0.0931 -0.13171 0.09349 -0.13287 0.09401 -0.1338 C 0.09544 -0.13542 0.09714 -0.13704 0.09844 -0.13866 L 0.10078 -0.14144 L 0.10313 -0.14398 L 0.10521 -0.14653 C 0.10573 -0.15 0.10612 -0.15347 0.10677 -0.15695 C 0.10729 -0.15949 0.10821 -0.16204 0.10912 -0.16458 C 0.11367 -0.17755 0.1181 -0.19074 0.12331 -0.20301 C 0.12539 -0.20787 0.12722 -0.21273 0.1293 -0.21713 C 0.14024 -0.23843 0.14375 -0.24468 0.15573 -0.25949 C 0.1586 -0.2632 0.16159 -0.2669 0.16485 -0.26991 C 0.1681 -0.27292 0.17188 -0.27477 0.17526 -0.27755 C 0.17891 -0.28056 0.18216 -0.28449 0.18581 -0.28773 C 0.18919 -0.29097 0.19284 -0.29375 0.19623 -0.29676 C 0.20039 -0.30046 0.20417 -0.30486 0.20834 -0.30833 C 0.21602 -0.31458 0.22409 -0.31991 0.23177 -0.32616 C 0.23516 -0.3294 0.23854 -0.33333 0.24219 -0.33542 C 0.24961 -0.33958 0.25729 -0.34213 0.26472 -0.3456 C 0.26836 -0.34722 0.27175 -0.34907 0.27539 -0.3507 C 0.27878 -0.35255 0.28242 -0.35347 0.28581 -0.35602 C 0.29154 -0.35972 0.29479 -0.36181 0.30013 -0.3662 C 0.30313 -0.36875 0.30612 -0.37176 0.30912 -0.37384 C 0.31667 -0.3794 0.33425 -0.3875 0.33919 -0.39306 C 0.34414 -0.39861 0.35729 -0.41412 0.36185 -0.4162 C 0.36667 -0.41852 0.37162 -0.41945 0.37604 -0.42269 C 0.38073 -0.42616 0.38529 -0.42917 0.38972 -0.43287 C 0.39167 -0.43472 0.39362 -0.43657 0.39571 -0.4382 C 0.40078 -0.44167 0.40078 -0.43935 0.40547 -0.44306 C 0.40677 -0.44421 0.40794 -0.44607 0.40925 -0.44699 C 0.41068 -0.44815 0.41224 -0.44861 0.41367 -0.44977 C 0.41459 -0.45046 0.41524 -0.45139 0.41602 -0.45208 C 0.42227 -0.45764 0.41745 -0.45278 0.42201 -0.45602 C 0.42305 -0.45671 0.42396 -0.4581 0.425 -0.45857 C 0.42604 -0.45926 0.42709 -0.45926 0.428 -0.45995 C 0.43555 -0.46366 0.42396 -0.45833 0.43334 -0.46227 C 0.43438 -0.46204 0.43529 -0.46042 0.43633 -0.46134 C 0.43854 -0.4632 0.43972 -0.46759 0.44167 -0.47014 C 0.44271 -0.47199 0.44414 -0.47361 0.44531 -0.47523 C 0.44636 -0.47708 0.44714 -0.47917 0.44844 -0.48056 C 0.45065 -0.4831 0.45339 -0.48472 0.45586 -0.48681 C 0.46094 -0.4912 0.46537 -0.49537 0.47097 -0.49838 C 0.47383 -0.50023 0.47735 -0.5007 0.47982 -0.50347 C 0.48138 -0.50509 0.48281 -0.50718 0.48451 -0.5088 C 0.48946 -0.51343 0.48972 -0.50949 0.49571 -0.51759 C 0.49701 -0.51945 0.49818 -0.5213 0.49948 -0.52292 C 0.50052 -0.52407 0.50169 -0.52431 0.50248 -0.52523 C 0.50339 -0.52639 0.50391 -0.52824 0.50469 -0.52917 C 0.50547 -0.53032 0.50638 -0.53079 0.50703 -0.53195 C 0.50808 -0.53333 0.50899 -0.53565 0.51003 -0.53681 C 0.51094 -0.5382 0.51211 -0.53935 0.51302 -0.54074 C 0.51302 -0.54051 0.51771 -0.54884 0.51901 -0.55116 L 0.52956 -0.56898 C 0.53086 -0.5713 0.53229 -0.57292 0.53334 -0.57546 C 0.53438 -0.57801 0.53529 -0.58079 0.53633 -0.5831 C 0.5375 -0.58588 0.5388 -0.58866 0.54011 -0.59097 C 0.54271 -0.59491 0.54831 -0.60255 0.54831 -0.60232 C 0.55313 -0.61597 0.54792 -0.60278 0.55378 -0.61273 C 0.55964 -0.62269 0.55 -0.60995 0.55742 -0.62037 C 0.55808 -0.62153 0.55899 -0.62199 0.55977 -0.62292 C 0.56133 -0.62546 0.56237 -0.62847 0.56419 -0.63056 C 0.56524 -0.63195 0.56628 -0.63333 0.56719 -0.63449 C 0.56862 -0.63657 0.56966 -0.63889 0.57097 -0.64097 C 0.57149 -0.64167 0.57175 -0.64306 0.5724 -0.64352 L 0.57552 -0.64607 C 0.58294 -0.66296 0.5737 -0.6419 0.57917 -0.65509 C 0.57995 -0.65695 0.58073 -0.65857 0.58151 -0.66042 C 0.58255 -0.66273 0.58464 -0.66505 0.58464 -0.66806 L 0.58464 -0.69213 " pathEditMode="relative" rAng="0" ptsTypes="AAAAAAAAAAAAAAAAAAAAAAAAAAAAAAAAAAAAAAAAAAAAAAAAAAAAAAAAAAAAAAAAAAAAAAAAAAAAAAAAAAAAAAAAA">
                                      <p:cBhvr>
                                        <p:cTn id="18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96" y="-3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0.00741 L -0.00925 -0.00717 C -0.00781 -0.01065 -0.00586 -0.01389 -0.00456 -0.01759 C 0.00781 -0.0493 -0.01198 -0.0044 0.00117 -0.03333 C 0.00221 -0.0412 0.00325 -0.04884 0.00443 -0.05648 C 0.00508 -0.06134 0.00612 -0.06597 0.00677 -0.07083 C 0.00742 -0.07523 0.00781 -0.0794 0.00833 -0.08379 C 0.00859 -0.08634 0.00859 -0.08889 0.00937 -0.09097 C 0.0099 -0.09421 0.01094 -0.09699 0.01159 -0.09977 C 0.01185 -0.10347 0.01185 -0.10764 0.0125 -0.11134 C 0.01276 -0.11273 0.0138 -0.11296 0.01406 -0.11412 C 0.01458 -0.11666 0.01445 -0.11898 0.01484 -0.12129 C 0.01536 -0.1243 0.01654 -0.12986 0.01654 -0.12963 C 0.0168 -0.13379 0.01719 -0.1375 0.01732 -0.14143 C 0.01771 -0.15185 0.01732 -0.16273 0.01836 -0.17315 C 0.01862 -0.17662 0.01992 -0.17963 0.02057 -0.1831 C 0.02604 -0.21041 0.0181 -0.17569 0.02474 -0.20347 C 0.02578 -0.21759 0.02591 -0.22083 0.02878 -0.23796 C 0.03008 -0.24629 0.03203 -0.25416 0.03359 -0.2625 C 0.03411 -0.26805 0.0345 -0.27407 0.03516 -0.27963 C 0.03568 -0.28403 0.03698 -0.28819 0.03776 -0.29259 C 0.04023 -0.30694 0.03867 -0.29838 0.0401 -0.31157 C 0.04088 -0.31898 0.04115 -0.31736 0.04258 -0.32569 C 0.0431 -0.32963 0.04414 -0.33727 0.04414 -0.33703 C 0.04466 -0.35092 0.04479 -0.35764 0.04596 -0.37014 C 0.04609 -0.37315 0.04635 -0.37616 0.04661 -0.37916 C 0.04727 -0.38403 0.04883 -0.39004 0.04987 -0.39467 C 0.0526 -0.4243 0.04857 -0.38241 0.05234 -0.41227 C 0.05299 -0.41828 0.05338 -0.43148 0.05378 -0.4368 C 0.05404 -0.43866 0.05469 -0.44051 0.05482 -0.44236 C 0.05521 -0.44583 0.05534 -0.4493 0.0556 -0.45254 C 0.05664 -0.46227 0.05612 -0.4544 0.05716 -0.4625 C 0.05742 -0.46481 0.05781 -0.46713 0.05807 -0.46967 C 0.05833 -0.47986 0.05807 -0.49004 0.05885 -0.5 C 0.05885 -0.50139 0.06003 -0.50162 0.06029 -0.50278 C 0.0612 -0.50648 0.06133 -0.51065 0.06198 -0.51435 C 0.06224 -0.51574 0.06237 -0.51736 0.06276 -0.51875 C 0.06315 -0.52037 0.06406 -0.52176 0.06458 -0.52291 C 0.06484 -0.525 0.0651 -0.52685 0.06536 -0.52893 C 0.06549 -0.53032 0.06602 -0.53148 0.06615 -0.53333 C 0.06654 -0.54236 0.06641 -0.55139 0.06706 -0.56041 C 0.06706 -0.56296 0.06745 -0.56551 0.06771 -0.56782 C 0.06836 -0.57315 0.06849 -0.57291 0.06927 -0.57778 C 0.06953 -0.58194 0.06992 -0.58634 0.07018 -0.59074 C 0.07057 -0.59491 0.07122 -0.5993 0.07174 -0.6037 C 0.07331 -0.64953 0.07279 -0.62199 0.07279 -0.68541 " pathEditMode="relative" rAng="0" ptsTypes="AAAAAAAAAAAAAAAAAAAAAAAAAAAAAAAAAAAAAAAAAAAAAA">
                                      <p:cBhvr>
                                        <p:cTn id="18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-3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4375 L -0.00312 -0.04329 C -0.00091 -0.04398 0.00144 -0.04445 0.00365 -0.04491 C 0.00769 -0.04653 0.01068 -0.05023 0.01446 -0.05347 C 0.01667 -0.05509 0.01914 -0.05671 0.02136 -0.05857 C 0.02852 -0.06574 0.03529 -0.07454 0.04271 -0.08033 C 0.04831 -0.08519 0.05404 -0.08958 0.05964 -0.09398 C 0.06706 -0.09908 0.07461 -0.10301 0.0819 -0.1088 C 0.11224 -0.13218 0.07956 -0.11667 0.12644 -0.14792 C 0.13177 -0.15162 0.13724 -0.15486 0.14245 -0.15903 C 0.14675 -0.16227 0.15078 -0.16667 0.15469 -0.17107 C 0.16537 -0.18264 0.17474 -0.19861 0.1862 -0.20764 C 0.19206 -0.21204 0.19805 -0.21644 0.20378 -0.22107 C 0.2168 -0.23195 0.23008 -0.24352 0.24297 -0.25486 L 0.25365 -0.26458 C 0.25756 -0.26783 0.26133 -0.27083 0.26524 -0.27408 C 0.26849 -0.27662 0.27162 -0.27986 0.27513 -0.28195 C 0.27826 -0.2838 0.28151 -0.28496 0.28451 -0.28727 C 0.29271 -0.29445 0.29297 -0.29792 0.29974 -0.30787 C 0.30404 -0.31389 0.30821 -0.32037 0.31276 -0.32523 C 0.31589 -0.32894 0.31966 -0.33102 0.32201 -0.33611 C 0.32292 -0.33843 0.32383 -0.34097 0.325 -0.34283 C 0.32644 -0.34514 0.32787 -0.34722 0.32956 -0.34838 C 0.33308 -0.35046 0.33672 -0.35232 0.33972 -0.35648 C 0.34623 -0.36574 0.3405 -0.35926 0.34961 -0.36458 C 0.35222 -0.36621 0.35469 -0.36829 0.35729 -0.36991 C 0.36081 -0.37199 0.36459 -0.37315 0.36797 -0.37546 C 0.38034 -0.38357 0.39271 -0.39236 0.40482 -0.40116 C 0.40638 -0.40232 0.43815 -0.42593 0.4431 -0.42824 C 0.4642 -0.43773 0.48568 -0.44398 0.50612 -0.45695 C 0.51055 -0.45949 0.51485 -0.46181 0.51914 -0.46458 C 0.52487 -0.46875 0.53021 -0.47408 0.53594 -0.47685 C 0.54167 -0.48009 0.54779 -0.48009 0.55365 -0.48241 C 0.56198 -0.48588 0.57826 -0.49468 0.57826 -0.49445 C 0.60026 -0.51667 0.5806 -0.49884 0.60196 -0.51343 C 0.61146 -0.52014 0.63282 -0.5382 0.64414 -0.5419 C 0.64805 -0.54329 0.65183 -0.54491 0.6556 -0.5463 C 0.65925 -0.54722 0.66276 -0.54792 0.66641 -0.54884 C 0.69219 -0.55764 0.66055 -0.54792 0.68334 -0.5581 C 0.68555 -0.55926 0.68789 -0.55926 0.69024 -0.55949 C 0.69245 -0.56088 0.69479 -0.5625 0.69714 -0.56343 C 0.69883 -0.56458 0.70065 -0.56458 0.70248 -0.56482 C 0.70912 -0.56644 0.7155 -0.56783 0.7224 -0.56898 C 0.7237 -0.56991 0.72487 -0.57107 0.72618 -0.57176 C 0.72826 -0.57292 0.73034 -0.57384 0.73243 -0.57454 C 0.73347 -0.57477 0.73672 -0.57616 0.73776 -0.57708 C 0.73868 -0.57778 0.73933 -0.57917 0.74011 -0.57986 C 0.7431 -0.58773 0.73998 -0.58009 0.74388 -0.58796 C 0.74519 -0.59074 0.74636 -0.59352 0.74779 -0.5963 C 0.75196 -0.60394 0.75547 -0.60857 0.75925 -0.61783 C 0.76888 -0.64121 0.76407 -0.64121 0.77917 -0.66783 C 0.78646 -0.68056 0.79297 -0.69398 0.80065 -0.70579 C 0.80248 -0.70833 0.8043 -0.71111 0.80599 -0.71389 C 0.80925 -0.71898 0.80821 -0.71968 0.81211 -0.72894 C 0.81888 -0.74398 0.8155 -0.73727 0.82214 -0.74908 C 0.82266 -0.75 0.82305 -0.75093 0.8237 -0.75162 L 0.82591 -0.7544 C 0.82722 -0.75787 0.82813 -0.76065 0.82982 -0.76389 C 0.83021 -0.76505 0.83073 -0.76574 0.83125 -0.76667 C 0.83321 -0.77685 0.8306 -0.76435 0.8336 -0.77477 C 0.83425 -0.77708 0.83464 -0.7794 0.83516 -0.78171 C 0.83542 -0.78287 0.83542 -0.78426 0.83594 -0.78542 C 0.8362 -0.78658 0.83685 -0.78727 0.83737 -0.7882 C 0.83815 -0.79213 0.83815 -0.79306 0.83972 -0.7963 C 0.84063 -0.79838 0.84284 -0.79931 0.84284 -0.80185 L 0.84284 -0.82871 " pathEditMode="relative" rAng="0" ptsTypes="AAAAAAAAAAAAAAAAAAAAAAAAAAAAAAAAAAAAAAAAAAAAAAAAAAAAAAAAAAAAAAAAAA">
                                      <p:cBhvr>
                                        <p:cTn id="19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92" y="-39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25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75" grpId="0" animBg="1"/>
      <p:bldP spid="79" grpId="0" animBg="1"/>
      <p:bldP spid="81" grpId="0" animBg="1"/>
      <p:bldP spid="83" grpId="0" animBg="1"/>
      <p:bldP spid="84" grpId="0" animBg="1"/>
      <p:bldP spid="108" grpId="0" animBg="1"/>
      <p:bldP spid="112" grpId="0" animBg="1"/>
      <p:bldP spid="114" grpId="0" animBg="1"/>
      <p:bldP spid="116" grpId="0" animBg="1"/>
      <p:bldP spid="117" grpId="0" animBg="1"/>
      <p:bldP spid="118" grpId="0" animBg="1"/>
      <p:bldP spid="99" grpId="0" animBg="1"/>
      <p:bldP spid="87" grpId="0" animBg="1"/>
      <p:bldP spid="92" grpId="0" animBg="1"/>
      <p:bldP spid="59" grpId="0" animBg="1"/>
      <p:bldP spid="63" grpId="0" animBg="1"/>
      <p:bldP spid="64" grpId="0" animBg="1"/>
      <p:bldP spid="6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70" grpId="0" animBg="1"/>
      <p:bldP spid="72" grpId="0" animBg="1"/>
      <p:bldP spid="125" grpId="0" animBg="1"/>
      <p:bldP spid="86" grpId="0" animBg="1"/>
      <p:bldP spid="104" grpId="0" animBg="1"/>
      <p:bldP spid="127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/>
          <p:nvPr/>
        </p:nvSpPr>
        <p:spPr>
          <a:xfrm>
            <a:off x="11258951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k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406339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g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547561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j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7968043" y="4842201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ħ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7562709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v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8978810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x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9686303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ż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10393796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z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4684235" y="485328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ġ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8264839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w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129418" y="483655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b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77804" y="483655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a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679553" y="587480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r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7907" y="194523"/>
            <a:ext cx="9844622" cy="2062214"/>
            <a:chOff x="374359" y="-48165"/>
            <a:chExt cx="9844622" cy="2062214"/>
          </a:xfrm>
        </p:grpSpPr>
        <p:sp>
          <p:nvSpPr>
            <p:cNvPr id="53" name="Rounded Rectangle 52"/>
            <p:cNvSpPr/>
            <p:nvPr/>
          </p:nvSpPr>
          <p:spPr>
            <a:xfrm>
              <a:off x="2258689" y="-42324"/>
              <a:ext cx="580103" cy="814065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t-MT" sz="4800" b="1">
                  <a:solidFill>
                    <a:prstClr val="white"/>
                  </a:solidFill>
                  <a:latin typeface="Comic Sans MS" pitchFamily="66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983084" y="1142109"/>
              <a:ext cx="580103" cy="825746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t-MT" sz="4800" b="1" smtClean="0">
                  <a:solidFill>
                    <a:prstClr val="white"/>
                  </a:solidFill>
                  <a:latin typeface="Comic Sans MS" pitchFamily="66" charset="0"/>
                </a:rPr>
                <a:t>!</a:t>
              </a:r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702022" y="1139870"/>
              <a:ext cx="580103" cy="812058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t-MT" sz="4800" b="1">
                  <a:solidFill>
                    <a:prstClr val="white"/>
                  </a:solidFill>
                  <a:latin typeface="Comic Sans MS" pitchFamily="66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642780" y="-41558"/>
              <a:ext cx="1910835" cy="848668"/>
              <a:chOff x="3292068" y="-37019"/>
              <a:chExt cx="1910835" cy="848668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4622800" y="-14097"/>
                <a:ext cx="580103" cy="82574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3957434" y="-29965"/>
                <a:ext cx="580103" cy="82574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3292068" y="-37019"/>
                <a:ext cx="580103" cy="82574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374359" y="-42324"/>
              <a:ext cx="580103" cy="820204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t-MT" sz="4800" b="1" smtClean="0">
                  <a:solidFill>
                    <a:prstClr val="white"/>
                  </a:solidFill>
                  <a:latin typeface="Comic Sans MS" pitchFamily="66" charset="0"/>
                </a:rPr>
                <a:t>T</a:t>
              </a:r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5805044" y="-18636"/>
              <a:ext cx="580103" cy="816314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t-MT" sz="4800" b="1" smtClean="0">
                  <a:solidFill>
                    <a:prstClr val="white"/>
                  </a:solidFill>
                  <a:latin typeface="Comic Sans MS" pitchFamily="66" charset="0"/>
                </a:rPr>
                <a:t>l</a:t>
              </a:r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5199334" y="-28068"/>
              <a:ext cx="580103" cy="825746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t-MT" sz="4800" b="1" smtClean="0">
                  <a:solidFill>
                    <a:prstClr val="white"/>
                  </a:solidFill>
                  <a:latin typeface="Comic Sans MS" pitchFamily="66" charset="0"/>
                </a:rPr>
                <a:t>’</a:t>
              </a:r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9638878" y="-28068"/>
              <a:ext cx="580103" cy="82574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164549" y="1147535"/>
              <a:ext cx="580103" cy="814894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t-MT" sz="4800" b="1">
                  <a:solidFill>
                    <a:prstClr val="white"/>
                  </a:solidFill>
                  <a:latin typeface="Comic Sans MS" pitchFamily="66" charset="0"/>
                </a:rPr>
                <a:t>d</a:t>
              </a:r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913288" y="1128687"/>
              <a:ext cx="580103" cy="825746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t-MT" sz="4800" b="1">
                  <a:solidFill>
                    <a:prstClr val="white"/>
                  </a:solidFill>
                  <a:latin typeface="Comic Sans MS" pitchFamily="66" charset="0"/>
                </a:rPr>
                <a:t>i</a:t>
              </a:r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2863993" y="-48165"/>
              <a:ext cx="580103" cy="825746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smtClean="0">
                  <a:solidFill>
                    <a:prstClr val="white"/>
                  </a:solidFill>
                  <a:latin typeface="Comic Sans MS" pitchFamily="66" charset="0"/>
                </a:rPr>
                <a:t>q</a:t>
              </a:r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4548482" y="1136683"/>
              <a:ext cx="580103" cy="825746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t-MT" sz="4800" b="1" smtClean="0">
                  <a:solidFill>
                    <a:prstClr val="white"/>
                  </a:solidFill>
                  <a:latin typeface="Comic Sans MS" pitchFamily="66" charset="0"/>
                </a:rPr>
                <a:t>d</a:t>
              </a:r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5799064" y="1139143"/>
              <a:ext cx="580103" cy="825746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t-MT" sz="4800" b="1" smtClean="0">
                  <a:solidFill>
                    <a:prstClr val="white"/>
                  </a:solidFill>
                  <a:latin typeface="Comic Sans MS" pitchFamily="66" charset="0"/>
                </a:rPr>
                <a:t>e</a:t>
              </a:r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1000450" y="-41558"/>
              <a:ext cx="580103" cy="825746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t-MT" sz="4800" b="1" smtClean="0">
                  <a:solidFill>
                    <a:prstClr val="white"/>
                  </a:solidFill>
                  <a:latin typeface="Comic Sans MS" pitchFamily="66" charset="0"/>
                </a:rPr>
                <a:t>e</a:t>
              </a:r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1634753" y="-42324"/>
              <a:ext cx="580103" cy="825746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t-MT" sz="4800" b="1">
                  <a:solidFill>
                    <a:prstClr val="white"/>
                  </a:solidFill>
                  <a:latin typeface="Comic Sans MS" pitchFamily="66" charset="0"/>
                </a:rPr>
                <a:t>l</a:t>
              </a:r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6430053" y="1128687"/>
              <a:ext cx="580103" cy="825746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t-MT" sz="4800" b="1">
                  <a:solidFill>
                    <a:prstClr val="white"/>
                  </a:solidFill>
                  <a:latin typeface="Comic Sans MS" pitchFamily="66" charset="0"/>
                </a:rPr>
                <a:t>j</a:t>
              </a:r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1426704" y="1188303"/>
              <a:ext cx="580103" cy="825746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>
                  <a:solidFill>
                    <a:prstClr val="white"/>
                  </a:solidFill>
                  <a:latin typeface="Comic Sans MS" pitchFamily="66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7061491" y="1126182"/>
              <a:ext cx="580103" cy="825746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t-MT" sz="4800" b="1" smtClean="0">
                  <a:solidFill>
                    <a:prstClr val="white"/>
                  </a:solidFill>
                  <a:latin typeface="Comic Sans MS" pitchFamily="66" charset="0"/>
                </a:rPr>
                <a:t>j</a:t>
              </a:r>
              <a:endParaRPr lang="en-US" sz="48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</p:grpSp>
      <p:sp>
        <p:nvSpPr>
          <p:cNvPr id="68" name="Rounded Rectangle 67"/>
          <p:cNvSpPr/>
          <p:nvPr/>
        </p:nvSpPr>
        <p:spPr>
          <a:xfrm>
            <a:off x="6135364" y="4840036"/>
            <a:ext cx="987747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għ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3964719" y="486237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f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8700885" y="483655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i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400655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l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408" y="2453185"/>
            <a:ext cx="2200068" cy="2235553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2617579" y="1430991"/>
            <a:ext cx="580103" cy="82574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x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918134" y="1398282"/>
            <a:ext cx="1015849" cy="84649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għ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8900718" y="1398282"/>
            <a:ext cx="580103" cy="81205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q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536761" y="485328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d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1816565" y="4856838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ċ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1816565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n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3263452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p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3977423" y="586606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q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5422484" y="587480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s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6137052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t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6831524" y="586606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>
                <a:solidFill>
                  <a:prstClr val="white"/>
                </a:solidFill>
                <a:latin typeface="Comic Sans MS" pitchFamily="66" charset="0"/>
              </a:rPr>
              <a:t>u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7248527" y="484003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h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2547750" y="586606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o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3270345" y="4853286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e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116166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m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1116166" y="5844347"/>
            <a:ext cx="580103" cy="9114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4800" b="1" smtClean="0">
                <a:solidFill>
                  <a:prstClr val="white"/>
                </a:solidFill>
                <a:latin typeface="Comic Sans MS" pitchFamily="66" charset="0"/>
              </a:rPr>
              <a:t>m</a:t>
            </a:r>
            <a:endParaRPr lang="en-US" sz="4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450" y="4611687"/>
            <a:ext cx="1493649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0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2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8 -0.00671 L 0.00768 -0.00648 C 0.00781 -0.01134 0.00794 -0.01597 0.00833 -0.02037 C 0.00846 -0.02176 0.00885 -0.02315 0.00911 -0.02453 C 0.01081 -0.03217 0.01224 -0.03634 0.01302 -0.04352 C 0.0138 -0.05162 0.01471 -0.05995 0.01523 -0.06805 C 0.01575 -0.07477 0.01615 -0.08171 0.0168 -0.08842 C 0.01823 -0.10162 0.01901 -0.10416 0.02135 -0.11574 C 0.02161 -0.11967 0.02174 -0.12384 0.02213 -0.12801 C 0.02292 -0.13541 0.02435 -0.13981 0.02604 -0.14699 C 0.02656 -0.15324 0.02721 -0.15972 0.02747 -0.16597 C 0.02786 -0.17407 0.02799 -0.18241 0.02825 -0.19051 C 0.02878 -0.20185 0.02773 -0.21366 0.02982 -0.22453 C 0.03255 -0.23912 0.03125 -0.23287 0.03359 -0.24352 C 0.0345 -0.25254 0.0349 -0.25856 0.03672 -0.26805 C 0.03724 -0.27083 0.0375 -0.27361 0.03828 -0.27616 L 0.03971 -0.28171 C 0.03997 -0.28403 0.04023 -0.28611 0.04049 -0.28842 C 0.04101 -0.29166 0.04167 -0.29467 0.04206 -0.29791 C 0.04271 -0.30301 0.0431 -0.30787 0.04362 -0.31296 C 0.0444 -0.33588 0.04453 -0.34305 0.04661 -0.36875 C 0.04726 -0.37569 0.04818 -0.38241 0.04896 -0.38912 C 0.05052 -0.42616 0.04857 -0.38866 0.0513 -0.42176 C 0.05156 -0.42639 0.05182 -0.43078 0.05208 -0.43541 C 0.05234 -0.44213 0.05221 -0.44907 0.05273 -0.45578 C 0.05325 -0.46041 0.0543 -0.46481 0.05508 -0.46944 C 0.0569 -0.49815 0.05443 -0.46944 0.05742 -0.48842 C 0.05963 -0.50324 0.05651 -0.49074 0.05963 -0.50208 C 0.06016 -0.50578 0.06029 -0.50949 0.0612 -0.51296 C 0.06263 -0.51782 0.06367 -0.52083 0.06432 -0.52662 C 0.06523 -0.53541 0.06445 -0.53125 0.06654 -0.53889 C 0.06706 -0.54328 0.06784 -0.54768 0.0681 -0.55231 C 0.06836 -0.55648 0.06836 -0.56065 0.06888 -0.56458 C 0.06914 -0.5662 0.07005 -0.56736 0.07044 -0.56875 C 0.0707 -0.56991 0.07083 -0.57153 0.07122 -0.57268 C 0.07213 -0.57639 0.07357 -0.57986 0.07422 -0.58356 L 0.07578 -0.5919 C 0.07851 -0.62569 0.07565 -0.58773 0.07734 -0.67083 C 0.07812 -0.71389 0.07799 -0.66504 0.07799 -0.68171 " pathEditMode="relative" rAng="0" ptsTypes="AAAAAAAAAAAAAAAAAAAAAAAAAAAAAAAAAAAAAAA">
                                      <p:cBhvr>
                                        <p:cTn id="18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-3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00532 L -0.00443 -0.00509 C 0.0013 -0.02176 -0.00196 -0.01713 0.00312 -0.02314 C 0.00898 -0.03657 0.00573 -0.03379 0.0108 -0.0368 C 0.01133 -0.03773 0.01185 -0.03865 0.01237 -0.03935 C 0.01328 -0.04097 0.01445 -0.04189 0.01536 -0.04351 C 0.01666 -0.0456 0.01745 -0.04838 0.01862 -0.05023 C 0.01979 -0.05231 0.02122 -0.0537 0.02239 -0.05555 C 0.02474 -0.05902 0.02708 -0.0625 0.02929 -0.06643 C 0.03906 -0.08356 0.03932 -0.09213 0.05547 -0.10439 C 0.06093 -0.10833 0.0664 -0.11226 0.07161 -0.11643 C 0.07526 -0.11944 0.07877 -0.12338 0.08255 -0.12615 C 0.08854 -0.13032 0.09492 -0.1324 0.10104 -0.13703 C 0.10768 -0.14189 0.11406 -0.14814 0.12096 -0.15162 C 0.12435 -0.15347 0.12773 -0.15509 0.13099 -0.15717 C 0.13385 -0.15879 0.13659 -0.16111 0.13945 -0.1625 C 0.14583 -0.16597 0.15247 -0.16782 0.15872 -0.17199 C 0.16575 -0.17685 0.1694 -0.17986 0.17643 -0.18287 C 0.19101 -0.18935 0.17708 -0.18148 0.19258 -0.18981 C 0.1957 -0.19143 0.19856 -0.19421 0.20182 -0.19513 C 0.2095 -0.19745 0.21718 -0.19791 0.225 -0.19907 L 0.23333 -0.20046 C 0.23646 -0.20231 0.23945 -0.20416 0.24271 -0.20578 C 0.24948 -0.20949 0.2487 -0.20763 0.25573 -0.21273 C 0.25781 -0.21412 0.25976 -0.21666 0.26198 -0.21805 C 0.26367 -0.21944 0.26562 -0.21967 0.26731 -0.22083 C 0.275 -0.22592 0.26523 -0.22176 0.27422 -0.225 C 0.275 -0.22592 0.27565 -0.22708 0.27643 -0.22754 C 0.27747 -0.22847 0.27851 -0.22847 0.27955 -0.22893 C 0.28034 -0.22939 0.28125 -0.22986 0.28203 -0.23032 C 0.28776 -0.23426 0.28372 -0.23217 0.2888 -0.23449 C 0.29036 -0.23634 0.29218 -0.2375 0.29349 -0.23981 C 0.29427 -0.2412 0.29492 -0.24282 0.2957 -0.24398 C 0.297 -0.2456 0.29843 -0.24629 0.29961 -0.24791 C 0.31093 -0.2662 0.30117 -0.25347 0.31041 -0.27106 C 0.31588 -0.28148 0.31758 -0.28148 0.32356 -0.29004 C 0.32591 -0.29351 0.32812 -0.29722 0.33047 -0.30092 C 0.34505 -0.32199 0.32955 -0.29861 0.34505 -0.31828 C 0.34987 -0.3243 0.35377 -0.3324 0.35885 -0.3375 C 0.36614 -0.34398 0.37005 -0.34722 0.37656 -0.35625 C 0.37903 -0.35949 0.38099 -0.36388 0.38359 -0.36713 C 0.38633 -0.3706 0.38932 -0.37314 0.39205 -0.37662 C 0.39427 -0.37939 0.39596 -0.38333 0.39817 -0.38611 C 0.40143 -0.39051 0.40508 -0.39375 0.4082 -0.39814 C 0.4095 -0.4 0.41067 -0.40208 0.41211 -0.4037 C 0.41458 -0.40648 0.41758 -0.4081 0.41979 -0.4118 C 0.4207 -0.41365 0.42174 -0.41551 0.42278 -0.41713 C 0.42565 -0.42152 0.42864 -0.42407 0.43216 -0.42662 C 0.43437 -0.42847 0.43698 -0.42847 0.43893 -0.43078 C 0.44192 -0.43426 0.44036 -0.4331 0.44375 -0.43495 C 0.44427 -0.43588 0.44466 -0.4368 0.44518 -0.43773 C 0.44596 -0.43865 0.44687 -0.43912 0.44752 -0.44004 C 0.45169 -0.44838 0.44948 -0.44629 0.45208 -0.4537 C 0.45286 -0.45555 0.45364 -0.4574 0.45442 -0.45926 C 0.45468 -0.46041 0.45481 -0.46203 0.45521 -0.46319 C 0.4556 -0.46458 0.45651 -0.46574 0.45677 -0.46736 C 0.45729 -0.47083 0.45703 -0.47453 0.45742 -0.47824 C 0.45781 -0.48055 0.45859 -0.48263 0.45898 -0.48495 C 0.45937 -0.48726 0.4595 -0.48935 0.45976 -0.49166 C 0.46028 -0.49699 0.46133 -0.50787 0.46133 -0.50763 C 0.46159 -0.51388 0.46198 -0.51967 0.46211 -0.52569 C 0.4638 -0.62893 0.46367 -0.61713 0.46367 -0.68101 " pathEditMode="relative" rAng="0" ptsTypes="AAAAAAAAAAAAAAAAAAAAAAAAAAAAAAAAAAAAAAAAAAAAAAAAAAAAAAAAAAAAAA">
                                      <p:cBhvr>
                                        <p:cTn id="19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8" y="-3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-0.02732 L 0.0056 -0.02708 C 0.00704 -0.03171 0.0086 -0.03565 0.01016 -0.04097 C 0.01068 -0.04259 0.01094 -0.04468 0.01172 -0.04653 C 0.01224 -0.04792 0.01329 -0.04838 0.01394 -0.05 C 0.01485 -0.05208 0.01537 -0.0544 0.01628 -0.05579 C 0.01693 -0.05741 0.01784 -0.05833 0.01849 -0.06019 C 0.01941 -0.06158 0.01993 -0.06366 0.02084 -0.06482 C 0.02201 -0.06736 0.02344 -0.06806 0.02461 -0.06968 C 0.03125 -0.08704 0.02592 -0.07454 0.04232 -0.09792 C 0.04532 -0.10255 0.04818 -0.10695 0.05144 -0.11181 C 0.05756 -0.11945 0.06355 -0.12755 0.0698 -0.13496 C 0.07266 -0.1375 0.07527 -0.1419 0.07826 -0.14445 C 0.08191 -0.14746 0.08594 -0.14931 0.08972 -0.15208 C 0.09336 -0.15533 0.09675 -0.15903 0.1004 -0.16204 C 0.10599 -0.16574 0.11172 -0.16921 0.11732 -0.17431 C 0.12188 -0.17824 0.12631 -0.18148 0.13099 -0.18472 C 0.13568 -0.1882 0.14037 -0.19121 0.1448 -0.19445 L 0.1586 -0.20556 C 0.16094 -0.20741 0.16303 -0.20926 0.1655 -0.21065 C 0.16719 -0.21134 0.16915 -0.21204 0.17084 -0.21343 C 0.17422 -0.21597 0.17995 -0.22083 0.18308 -0.22408 C 0.18477 -0.22639 0.18594 -0.22963 0.18763 -0.23125 C 0.18907 -0.23333 0.19076 -0.23403 0.19219 -0.23542 C 0.19454 -0.23704 0.19675 -0.23982 0.19909 -0.24167 C 0.20144 -0.24375 0.20378 -0.24537 0.20599 -0.24769 C 0.2254 -0.26667 0.20964 -0.25394 0.22214 -0.26389 C 0.22318 -0.26597 0.22396 -0.26759 0.22513 -0.26921 C 0.22657 -0.27037 0.22826 -0.27037 0.22969 -0.27199 C 0.23086 -0.27292 0.23165 -0.27546 0.23282 -0.27616 C 0.23399 -0.27732 0.23542 -0.27778 0.23659 -0.27917 C 0.23803 -0.28056 0.23907 -0.28264 0.2405 -0.28403 C 0.2504 -0.29537 0.24493 -0.28773 0.25274 -0.29398 C 0.2543 -0.29537 0.25573 -0.2963 0.2573 -0.29746 C 0.25808 -0.29838 0.25886 -0.29838 0.25964 -0.29908 C 0.26042 -0.29954 0.26107 -0.30093 0.26185 -0.30185 C 0.2629 -0.30255 0.26394 -0.30371 0.26498 -0.30509 C 0.26576 -0.30556 0.26641 -0.30695 0.26719 -0.30764 C 0.27019 -0.30996 0.27331 -0.31181 0.27644 -0.31389 C 0.28777 -0.33171 0.27709 -0.31574 0.28946 -0.33171 C 0.29362 -0.3375 0.2974 -0.34306 0.3017 -0.34838 C 0.30495 -0.35208 0.30847 -0.35486 0.31159 -0.3588 C 0.31706 -0.36551 0.32201 -0.37338 0.32774 -0.3794 C 0.33021 -0.38218 0.33295 -0.38472 0.33529 -0.38773 C 0.33816 -0.39144 0.33998 -0.39699 0.34297 -0.40023 C 0.34623 -0.40324 0.35013 -0.4044 0.35378 -0.40695 C 0.36745 -0.41621 0.35899 -0.41204 0.375 -0.42037 C 0.38282 -0.42408 0.3905 -0.42778 0.39792 -0.43102 C 0.40118 -0.43241 0.40417 -0.43496 0.40717 -0.43542 L 0.41797 -0.43681 C 0.42136 -0.4382 0.42461 -0.43958 0.428 -0.44074 C 0.4323 -0.4419 0.43672 -0.4419 0.44089 -0.44352 C 0.4474 -0.4456 0.45365 -0.45 0.46003 -0.45185 L 0.46928 -0.45394 C 0.47644 -0.45926 0.48321 -0.46574 0.49063 -0.46783 C 0.51993 -0.47847 0.48737 -0.46644 0.51055 -0.47616 C 0.51316 -0.47685 0.51576 -0.47778 0.51823 -0.47917 C 0.53659 -0.48773 0.52409 -0.48426 0.53737 -0.4875 C 0.53946 -0.48796 0.54141 -0.48935 0.54349 -0.48935 C 0.54831 -0.49051 0.55313 -0.49051 0.55808 -0.49074 L 0.5711 -0.49259 C 0.57553 -0.49398 0.57618 -0.49398 0.58021 -0.4956 C 0.58125 -0.49583 0.5823 -0.49607 0.58334 -0.49699 C 0.58555 -0.49769 0.58672 -0.5 0.58868 -0.50208 C 0.5892 -0.50371 0.58946 -0.50463 0.59011 -0.50579 C 0.5931 -0.51158 0.59792 -0.51644 0.60013 -0.52246 L 0.61316 -0.56088 C 0.61654 -0.57037 0.61875 -0.58218 0.62305 -0.59051 C 0.62696 -0.59792 0.63034 -0.60602 0.63451 -0.6132 C 0.63659 -0.61667 0.63933 -0.61806 0.64141 -0.6213 C 0.64519 -0.62732 0.64883 -0.63357 0.65209 -0.64051 C 0.66329 -0.66273 0.65313 -0.64352 0.66446 -0.66227 C 0.66654 -0.66551 0.66849 -0.66945 0.67058 -0.67315 C 0.67123 -0.67454 0.67175 -0.67662 0.67279 -0.67732 L 0.67513 -0.67824 C 0.67618 -0.67963 0.67722 -0.68102 0.67813 -0.68264 C 0.67878 -0.6838 0.67904 -0.68565 0.67969 -0.68704 C 0.68178 -0.68982 0.68659 -0.69491 0.68659 -0.69468 C 0.68737 -0.69676 0.68803 -0.69908 0.68894 -0.70046 C 0.68985 -0.70208 0.69115 -0.70278 0.69193 -0.7044 C 0.69271 -0.70625 0.69297 -0.7081 0.69349 -0.70996 C 0.69428 -0.71296 0.69519 -0.71621 0.69571 -0.71921 C 0.70105 -0.74908 0.69441 -0.71898 0.69883 -0.73843 C 0.69909 -0.74074 0.69922 -0.74306 0.69961 -0.74537 C 0.7 -0.74769 0.70066 -0.74977 0.70118 -0.75208 C 0.70144 -0.75347 0.7017 -0.75486 0.70196 -0.75625 C 0.7017 -0.76296 0.70157 -0.76968 0.70118 -0.77662 C 0.70105 -0.77801 0.70053 -0.77917 0.7004 -0.78056 C 0.69974 -0.78519 0.69883 -0.79421 0.69883 -0.79398 C 0.69857 -0.80324 0.69857 -0.8125 0.69805 -0.82153 C 0.69727 -0.83866 0.69727 -0.82014 0.69727 -0.82685 " pathEditMode="relative" rAng="0" ptsTypes="AAAAAAAAAAAAAAAAAAAAAAAAAAAAAAAAAAAAAAAAAAAAAAAAAAAAAAAAAAAAAAAAAAAAAAAAAAAAAAAAAAAAAAAAAAA">
                                      <p:cBhvr>
                                        <p:cTn id="19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18" y="-4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8 -0.04074 L -0.00598 -0.04051 C 0.01784 -0.07384 -0.01731 -0.02454 0.00769 -0.06273 C 0.00951 -0.06528 0.01133 -0.06783 0.01303 -0.07107 C 0.01654 -0.07662 0.01902 -0.08426 0.02305 -0.08843 C 0.03191 -0.09792 0.03138 -0.0963 0.03985 -0.11019 C 0.04284 -0.11528 0.04532 -0.1206 0.04831 -0.12523 C 0.05144 -0.13009 0.05508 -0.13403 0.05821 -0.13889 C 0.06836 -0.15371 0.07683 -0.17083 0.08959 -0.17963 C 0.10209 -0.1882 0.11485 -0.19607 0.12709 -0.20602 C 0.13178 -0.20903 0.1362 -0.21343 0.14089 -0.21644 C 0.14545 -0.21945 0.15 -0.2213 0.15469 -0.22454 C 0.1612 -0.22917 0.16719 -0.23542 0.17383 -0.23958 C 0.1931 -0.25185 0.19467 -0.24699 0.20977 -0.26134 C 0.21459 -0.26574 0.21888 -0.27153 0.22357 -0.27616 C 0.22709 -0.27963 0.23086 -0.28218 0.23425 -0.28565 C 0.24102 -0.29306 0.24701 -0.30301 0.25417 -0.30903 C 0.25704 -0.31158 0.2599 -0.3132 0.26263 -0.31574 C 0.26693 -0.31968 0.26628 -0.3213 0.27032 -0.32384 C 0.27318 -0.3257 0.275 -0.32477 0.27787 -0.32801 C 0.27904 -0.32917 0.2806 -0.33033 0.28178 -0.33195 C 0.28724 -0.33935 0.27995 -0.33611 0.29076 -0.34583 C 0.29245 -0.34699 0.29402 -0.34838 0.29558 -0.34977 C 0.29714 -0.35139 0.29844 -0.35371 0.30013 -0.35509 C 0.30782 -0.36227 0.30886 -0.36134 0.31849 -0.36621 C 0.32149 -0.36783 0.32461 -0.36991 0.32761 -0.37153 C 0.3349 -0.37546 0.34284 -0.37685 0.34987 -0.38264 C 0.35443 -0.38588 0.35899 -0.39005 0.36368 -0.39329 C 0.36732 -0.39583 0.37136 -0.39746 0.375 -0.40023 C 0.38308 -0.40579 0.39102 -0.41227 0.39844 -0.41898 C 0.40209 -0.42246 0.4056 -0.42593 0.40925 -0.42847 C 0.41381 -0.43195 0.41823 -0.4338 0.42253 -0.43681 C 0.42644 -0.43982 0.43021 -0.44352 0.43399 -0.4463 C 0.4375 -0.44884 0.44128 -0.45023 0.4448 -0.45324 C 0.45053 -0.45833 0.4556 -0.46551 0.46159 -0.46945 C 0.48998 -0.48958 0.44493 -0.45718 0.47839 -0.4831 C 0.4892 -0.49144 0.4849 -0.48681 0.49675 -0.49144 C 0.51524 -0.49792 0.49662 -0.49329 0.51133 -0.49653 C 0.53724 -0.50926 0.49271 -0.48681 0.53659 -0.51296 C 0.54584 -0.51852 0.54857 -0.51968 0.55808 -0.52778 C 0.56928 -0.53796 0.56849 -0.54259 0.58334 -0.54838 C 0.59766 -0.55394 0.61094 -0.55857 0.6254 -0.56621 C 0.62891 -0.56783 0.63256 -0.56991 0.63607 -0.57153 C 0.64623 -0.57616 0.6431 -0.57431 0.64987 -0.57685 L 0.65678 -0.57963 C 0.65756 -0.58056 0.65847 -0.58102 0.65912 -0.58241 C 0.66511 -0.59514 0.65547 -0.58009 0.6629 -0.59329 C 0.66329 -0.59445 0.66446 -0.59491 0.66511 -0.59583 C 0.67214 -0.60625 0.65977 -0.59167 0.67357 -0.60949 C 0.67409 -0.61042 0.67513 -0.61042 0.67592 -0.61088 C 0.67709 -0.61343 0.67943 -0.61898 0.68125 -0.62176 C 0.68451 -0.62662 0.68672 -0.62963 0.68972 -0.63542 C 0.69115 -0.63843 0.69206 -0.6419 0.69349 -0.64491 C 0.69545 -0.64884 0.69753 -0.65208 0.69935 -0.65579 L 0.70196 -0.65996 C 0.70248 -0.66065 0.703 -0.66158 0.70352 -0.6625 C 0.70417 -0.66435 0.70482 -0.66644 0.70573 -0.66806 C 0.70652 -0.66968 0.70795 -0.67037 0.70886 -0.67199 C 0.71303 -0.67963 0.71198 -0.68009 0.71563 -0.68843 C 0.71693 -0.69121 0.71836 -0.69375 0.71915 -0.69653 C 0.72071 -0.69908 0.72149 -0.70208 0.72266 -0.70463 C 0.72605 -0.7125 0.72396 -0.70486 0.72722 -0.71435 C 0.72891 -0.71945 0.73086 -0.72778 0.73178 -0.73333 C 0.73178 -0.73542 0.7323 -0.73796 0.73256 -0.74005 C 0.73269 -0.74144 0.73308 -0.74283 0.73334 -0.74421 C 0.7336 -0.74746 0.73438 -0.75046 0.7349 -0.75371 C 0.73503 -0.75509 0.73542 -0.75648 0.73542 -0.75787 C 0.73672 -0.76551 0.73594 -0.76296 0.73711 -0.77014 C 0.73763 -0.77269 0.73816 -0.77546 0.73868 -0.77824 L 0.73946 -0.78218 C 0.74037 -0.79931 0.73894 -0.79375 0.74245 -0.80671 C 0.74258 -0.80857 0.74336 -0.81065 0.74402 -0.81227 C 0.74519 -0.81505 0.74727 -0.81667 0.74792 -0.82037 C 0.74818 -0.82222 0.74792 -0.82408 0.74792 -0.8257 " pathEditMode="relative" rAng="0" ptsTypes="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95" y="-39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2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</p:childTnLst>
        </p:cTn>
      </p:par>
    </p:tnLst>
    <p:bldLst>
      <p:bldP spid="79" grpId="0" animBg="1"/>
      <p:bldP spid="81" grpId="0" animBg="1"/>
      <p:bldP spid="83" grpId="0" animBg="1"/>
      <p:bldP spid="84" grpId="0" animBg="1"/>
      <p:bldP spid="114" grpId="0" animBg="1"/>
      <p:bldP spid="116" grpId="0" animBg="1"/>
      <p:bldP spid="117" grpId="0" animBg="1"/>
      <p:bldP spid="118" grpId="0" animBg="1"/>
      <p:bldP spid="87" grpId="0" animBg="1"/>
      <p:bldP spid="92" grpId="0" animBg="1"/>
      <p:bldP spid="59" grpId="0" animBg="1"/>
      <p:bldP spid="63" grpId="0" animBg="1"/>
      <p:bldP spid="64" grpId="0" animBg="1"/>
      <p:bldP spid="68" grpId="0" animBg="1"/>
      <p:bldP spid="122" grpId="0" animBg="1"/>
      <p:bldP spid="123" grpId="0" animBg="1"/>
      <p:bldP spid="124" grpId="0" animBg="1"/>
      <p:bldP spid="85" grpId="0" animBg="1"/>
      <p:bldP spid="88" grpId="0" animBg="1"/>
      <p:bldP spid="89" grpId="0" animBg="1"/>
      <p:bldP spid="93" grpId="0" animBg="1"/>
      <p:bldP spid="94" grpId="0" animBg="1"/>
      <p:bldP spid="95" grpId="0" animBg="1"/>
      <p:bldP spid="97" grpId="0" animBg="1"/>
      <p:bldP spid="100" grpId="0" animBg="1"/>
      <p:bldP spid="99" grpId="0" animBg="1"/>
      <p:bldP spid="111" grpId="0" animBg="1"/>
      <p:bldP spid="121" grpId="0" animBg="1"/>
      <p:bldP spid="103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430</Words>
  <Application>Microsoft Office PowerPoint</Application>
  <PresentationFormat>Widescreen</PresentationFormat>
  <Paragraphs>414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Schools_home</dc:creator>
  <cp:lastModifiedBy>Schools_home</cp:lastModifiedBy>
  <cp:revision>59</cp:revision>
  <dcterms:created xsi:type="dcterms:W3CDTF">2016-03-09T20:25:27Z</dcterms:created>
  <dcterms:modified xsi:type="dcterms:W3CDTF">2016-05-04T06:44:07Z</dcterms:modified>
</cp:coreProperties>
</file>